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omments/modernComment_104_0.xml" ContentType="application/vnd.ms-powerpoint.comments+xml"/>
  <Override PartName="/ppt/notesSlides/notesSlide2.xml" ContentType="application/vnd.openxmlformats-officedocument.presentationml.notesSlide+xml"/>
  <Override PartName="/ppt/comments/modernComment_107_0.xml" ContentType="application/vnd.ms-powerpoint.comments+xml"/>
  <Override PartName="/ppt/notesSlides/notesSlide3.xml" ContentType="application/vnd.openxmlformats-officedocument.presentationml.notesSlide+xml"/>
  <Override PartName="/ppt/notesSlides/notesSlide4.xml" ContentType="application/vnd.openxmlformats-officedocument.presentationml.notesSlide+xml"/>
  <Override PartName="/ppt/comments/modernComment_12C_7E7C138F.xml" ContentType="application/vnd.ms-powerpoint.comments+xml"/>
  <Override PartName="/ppt/notesSlides/notesSlide5.xml" ContentType="application/vnd.openxmlformats-officedocument.presentationml.notesSlide+xml"/>
  <Override PartName="/ppt/comments/modernComment_12D_18FC2E6E.xml" ContentType="application/vnd.ms-powerpoint.comments+xml"/>
  <Override PartName="/ppt/notesSlides/notesSlide6.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autoCompressPictures="0">
  <p:sldMasterIdLst>
    <p:sldMasterId id="2147483684" r:id="rId4"/>
  </p:sldMasterIdLst>
  <p:notesMasterIdLst>
    <p:notesMasterId r:id="rId11"/>
  </p:notesMasterIdLst>
  <p:sldIdLst>
    <p:sldId id="260" r:id="rId5"/>
    <p:sldId id="263" r:id="rId6"/>
    <p:sldId id="299" r:id="rId7"/>
    <p:sldId id="300" r:id="rId8"/>
    <p:sldId id="301" r:id="rId9"/>
    <p:sldId id="302" r:id="rId10"/>
  </p:sldIdLst>
  <p:sldSz cx="9144000" cy="5143500" type="screen16x9"/>
  <p:notesSz cx="6858000" cy="9144000"/>
  <p:embeddedFontLst>
    <p:embeddedFont>
      <p:font typeface="Montserrat" panose="00000500000000000000" pitchFamily="2" charset="0"/>
      <p:regular r:id="rId12"/>
      <p:bold r:id="rId13"/>
      <p:italic r:id="rId14"/>
      <p:boldItalic r:id="rId1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D4B879E-9825-7D0F-019E-C05C59C6112B}" name="Philip Gabillia" initials="PG" userId="S::philip.gabillia@nielseniq.com::217ca4e2-e20f-479f-b765-2f8ff0b08f13" providerId="AD"/>
  <p188:author id="{7F2652BB-F090-BB72-C311-34906B5D1146}" name="Debbie Johnson" initials="DJ" userId="S::debbie.johnson@nielseniq.com::1efd5f5f-b452-437e-bf98-ad42038780ce" providerId="AD"/>
  <p188:author id="{2B4912EB-F1EF-8690-4707-CE95BD9A7DF9}" name="Amy Dunning" initials="AD" userId="S::amy.dunning@nielseniq.com::91551e66-54e9-4bef-8f8b-cb757f447819"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6666"/>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 uri="{1BD7E111-0CB8-44D6-8891-C1BB2F81B7CC}">
      <p1710:readonlyRecommended xmlns:p1710="http://schemas.microsoft.com/office/powerpoint/2017/10/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8F89A31-FF36-4887-9C65-A4B1FE6CF1BF}" v="2" dt="2022-05-17T11:39:29.040"/>
    <p1510:client id="{3F985CD4-D66E-8DA6-6D7D-FC6B55B40BAB}" v="4" dt="2022-05-12T11:55:15.856"/>
    <p1510:client id="{4E03D50E-DC7B-C125-C3C3-4EEC9B0247AA}" v="1" dt="2022-05-12T13:44:21.494"/>
    <p1510:client id="{4E64451E-99CD-D2E1-9D21-A097CB52E553}" v="52" dt="2022-05-17T11:46:16.799"/>
    <p1510:client id="{67271256-DEA1-3F01-9F6F-6C83DC066366}" v="1" dt="2022-05-17T12:27:28.502"/>
    <p1510:client id="{9C70735F-A24C-8AFE-345C-21D82099AA89}" v="2" dt="2022-05-13T11:49:35.936"/>
    <p1510:client id="{A05DE1C0-D5A2-D592-E055-3F299F381B58}" v="472" dt="2022-05-11T14:02:18.204"/>
    <p1510:client id="{A7385DBB-4758-2F7F-25CE-F6768316377D}" v="187" dt="2022-05-17T09:45:51.771"/>
    <p1510:client id="{AE896086-EED1-4E35-81AE-5DDD5821A287}" v="1" dt="2022-02-14T15:35:52.666"/>
    <p1510:client id="{BE7FCE91-5387-FE0B-214B-5A906903FDC4}" v="8" dt="2022-05-12T13:27:31.179"/>
    <p1510:client id="{E7D29BEE-10B7-E989-56D5-4E2714CCDC18}" v="1048" dt="2022-05-11T13:43:26.73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1620"/>
        <p:guide pos="2880"/>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font" Target="fonts/font2.fntdata"/><Relationship Id="rId18" Type="http://schemas.openxmlformats.org/officeDocument/2006/relationships/theme" Target="theme/theme1.xml"/><Relationship Id="rId3" Type="http://schemas.openxmlformats.org/officeDocument/2006/relationships/customXml" Target="../customXml/item3.xml"/><Relationship Id="rId21" Type="http://schemas.microsoft.com/office/2018/10/relationships/authors" Target="authors.xml"/><Relationship Id="rId7" Type="http://schemas.openxmlformats.org/officeDocument/2006/relationships/slide" Target="slides/slide3.xml"/><Relationship Id="rId12" Type="http://schemas.openxmlformats.org/officeDocument/2006/relationships/font" Target="fonts/font1.fntdata"/><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20"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font" Target="fonts/font4.fntdata"/><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font" Target="fonts/font3.fntdata"/></Relationships>
</file>

<file path=ppt/comments/modernComment_104_0.xml><?xml version="1.0" encoding="utf-8"?>
<p188:cmLst xmlns:a="http://schemas.openxmlformats.org/drawingml/2006/main" xmlns:r="http://schemas.openxmlformats.org/officeDocument/2006/relationships" xmlns:p188="http://schemas.microsoft.com/office/powerpoint/2018/8/main">
  <p188:cm id="{97987EA3-8226-4B39-973E-A835EFF2E77D}" authorId="{4D4B879E-9825-7D0F-019E-C05C59C6112B}" status="resolved" created="2022-05-12T11:50:59.194" complete="100000">
    <ac:txMkLst xmlns:ac="http://schemas.microsoft.com/office/drawing/2013/main/command">
      <pc:docMk xmlns:pc="http://schemas.microsoft.com/office/powerpoint/2013/main/command"/>
      <pc:sldMk xmlns:pc="http://schemas.microsoft.com/office/powerpoint/2013/main/command" cId="0" sldId="260"/>
      <ac:spMk id="367" creationId="{00000000-0000-0000-0000-000000000000}"/>
      <ac:txMk cp="11" len="7">
        <ac:context len="51" hash="1695742510"/>
      </ac:txMk>
    </ac:txMkLst>
    <p188:pos x="3023419" y="-67596"/>
    <p188:txBody>
      <a:bodyPr/>
      <a:lstStyle/>
      <a:p>
        <a:r>
          <a:rPr lang="en-US"/>
          <a:t>[@Amy Dunning] 
Shouldn't we refer to 'product content'?</a:t>
        </a:r>
      </a:p>
    </p188:txBody>
  </p188:cm>
</p188:cmLst>
</file>

<file path=ppt/comments/modernComment_107_0.xml><?xml version="1.0" encoding="utf-8"?>
<p188:cmLst xmlns:a="http://schemas.openxmlformats.org/drawingml/2006/main" xmlns:r="http://schemas.openxmlformats.org/officeDocument/2006/relationships" xmlns:p188="http://schemas.microsoft.com/office/powerpoint/2018/8/main">
  <p188:cm id="{1B555C8B-2876-493C-AA7B-97F596A79952}" authorId="{4D4B879E-9825-7D0F-019E-C05C59C6112B}" status="resolved" created="2022-05-12T11:52:19.117" complete="100000">
    <pc:sldMkLst xmlns:pc="http://schemas.microsoft.com/office/powerpoint/2013/main/command">
      <pc:docMk/>
      <pc:sldMk cId="0" sldId="263"/>
    </pc:sldMkLst>
    <p188:replyLst>
      <p188:reply id="{CDF99F92-BAEE-4232-9F01-433D75967684}" authorId="{2B4912EB-F1EF-8690-4707-CE95BD9A7DF9}" created="2022-05-12T13:26:47.959">
        <p188:txBody>
          <a:bodyPr/>
          <a:lstStyle/>
          <a:p>
            <a:r>
              <a:rPr lang="en-GB"/>
              <a:t>[@Philip Gabillia] Unfortunately not, very image heavy</a:t>
            </a:r>
          </a:p>
        </p188:txBody>
      </p188:reply>
    </p188:replyLst>
    <p188:txBody>
      <a:bodyPr/>
      <a:lstStyle/>
      <a:p>
        <a:r>
          <a:rPr lang="en-US"/>
          <a:t>[@Amy Dunning] 
Are there any stats about 'data' we can use?</a:t>
        </a:r>
      </a:p>
    </p188:txBody>
  </p188:cm>
</p188:cmLst>
</file>

<file path=ppt/comments/modernComment_12C_7E7C138F.xml><?xml version="1.0" encoding="utf-8"?>
<p188:cmLst xmlns:a="http://schemas.openxmlformats.org/drawingml/2006/main" xmlns:r="http://schemas.openxmlformats.org/officeDocument/2006/relationships" xmlns:p188="http://schemas.microsoft.com/office/powerpoint/2018/8/main">
  <p188:cm id="{DD993B3C-B45B-4E3F-B0F0-BB210BEA85CF}" authorId="{7F2652BB-F090-BB72-C311-34906B5D1146}" created="2022-05-17T11:32:09.888">
    <pc:sldMkLst xmlns:pc="http://schemas.microsoft.com/office/powerpoint/2013/main/command">
      <pc:docMk/>
      <pc:sldMk cId="2122060687" sldId="300"/>
    </pc:sldMkLst>
    <p188:txBody>
      <a:bodyPr/>
      <a:lstStyle/>
      <a:p>
        <a:r>
          <a:rPr lang="en-US"/>
          <a:t>[@Amy Dunning] we need a call to action on this slide please</a:t>
        </a:r>
      </a:p>
    </p188:txBody>
  </p188:cm>
</p188:cmLst>
</file>

<file path=ppt/comments/modernComment_12D_18FC2E6E.xml><?xml version="1.0" encoding="utf-8"?>
<p188:cmLst xmlns:a="http://schemas.openxmlformats.org/drawingml/2006/main" xmlns:r="http://schemas.openxmlformats.org/officeDocument/2006/relationships" xmlns:p188="http://schemas.microsoft.com/office/powerpoint/2018/8/main">
  <p188:cm id="{EEC71EB2-C0B4-48FE-AF31-0C35A427C75B}" authorId="{4D4B879E-9825-7D0F-019E-C05C59C6112B}" status="resolved" created="2022-05-12T11:55:15.856" complete="100000">
    <ac:deMkLst xmlns:ac="http://schemas.microsoft.com/office/drawing/2013/main/command">
      <pc:docMk xmlns:pc="http://schemas.microsoft.com/office/powerpoint/2013/main/command"/>
      <pc:sldMk xmlns:pc="http://schemas.microsoft.com/office/powerpoint/2013/main/command" cId="419180142" sldId="301"/>
      <ac:spMk id="393" creationId="{00000000-0000-0000-0000-000000000000}"/>
    </ac:deMkLst>
    <p188:replyLst>
      <p188:reply id="{2AB79E6F-EC9E-46AA-905B-2CFE5BF61C44}" authorId="{2B4912EB-F1EF-8690-4707-CE95BD9A7DF9}" created="2022-05-12T13:27:28.492">
        <p188:txBody>
          <a:bodyPr/>
          <a:lstStyle/>
          <a:p>
            <a:r>
              <a:rPr lang="en-GB"/>
              <a:t>[@Philip Gabillia] [@Debbie Johnson] I propose that we remove this slide. </a:t>
            </a:r>
          </a:p>
        </p188:txBody>
      </p188:reply>
      <p188:reply id="{2BA0C0B6-EB91-4175-9DC3-74EB916BA372}" authorId="{4D4B879E-9825-7D0F-019E-C05C59C6112B}" created="2022-05-12T13:44:21.494">
        <p188:txBody>
          <a:bodyPr/>
          <a:lstStyle/>
          <a:p>
            <a:r>
              <a:rPr lang="en-US"/>
              <a:t>I think we like the key themes component, it's just the text doesn't really marry with the themes?</a:t>
            </a:r>
          </a:p>
        </p188:txBody>
      </p188:reply>
      <p188:reply id="{60D12AED-A239-4F71-A842-B27D584CD8D4}" authorId="{7F2652BB-F090-BB72-C311-34906B5D1146}" created="2022-05-13T11:49:35.936">
        <p188:txBody>
          <a:bodyPr/>
          <a:lstStyle/>
          <a:p>
            <a:r>
              <a:rPr lang="en-US"/>
              <a:t>[@Amy Dunning] maybe the RDaaS bit could just have a title of 'Activate your channel specific shopper needs'</a:t>
            </a:r>
          </a:p>
        </p188:txBody>
      </p188:reply>
      <p188:reply id="{A1403873-F5E9-4EE4-A0D4-7E33AA374681}" authorId="{2B4912EB-F1EF-8690-4707-CE95BD9A7DF9}" created="2022-05-17T09:45:51.771">
        <p188:txBody>
          <a:bodyPr/>
          <a:lstStyle/>
          <a:p>
            <a:r>
              <a:rPr lang="en-GB"/>
              <a:t>[@Philip Gabillia] [@Debbie Johnson] Updated - please can you review and confirm you are happy with this?</a:t>
            </a:r>
          </a:p>
        </p188:txBody>
      </p188:reply>
      <p188:reply id="{98E2819C-2732-46FF-99DF-E1490970A83E}" authorId="{7F2652BB-F090-BB72-C311-34906B5D1146}" created="2022-05-17T11:39:29.040">
        <p188:txBody>
          <a:bodyPr/>
          <a:lstStyle/>
          <a:p>
            <a:r>
              <a:rPr lang="en-US"/>
              <a:t>[@Amy Dunning] the RDaaS bullets have been removed so would be better to have this as key themes and a call to action.  The opening paragraph could do with re-wording so easier to read</a:t>
            </a:r>
          </a:p>
        </p188:txBody>
      </p188:reply>
      <p188:reply id="{EC32550A-DC0E-40FB-B6C4-0A755CE324C6}" authorId="{4D4B879E-9825-7D0F-019E-C05C59C6112B}" created="2022-05-17T11:46:16.799">
        <p188:txBody>
          <a:bodyPr/>
          <a:lstStyle/>
          <a:p>
            <a:r>
              <a:rPr lang="en-US"/>
              <a:t>[@Amy Dunning] 
I have proposed some rewording of the paragraph and if you're happy, suggest we go with this and start testing it with clients.</a:t>
            </a:r>
          </a:p>
        </p188:txBody>
      </p188:reply>
    </p188:replyLst>
    <p188:txBody>
      <a:bodyPr/>
      <a:lstStyle/>
      <a:p>
        <a:r>
          <a:rPr lang="en-US"/>
          <a:t>[@Amy Dunning] 
This is very RDaaS focused; how relevant is this or should we replace with a call to action? </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3"/>
        <p:cNvGrpSpPr/>
        <p:nvPr/>
      </p:nvGrpSpPr>
      <p:grpSpPr>
        <a:xfrm>
          <a:off x="0" y="0"/>
          <a:ext cx="0" cy="0"/>
          <a:chOff x="0" y="0"/>
          <a:chExt cx="0" cy="0"/>
        </a:xfrm>
      </p:grpSpPr>
      <p:sp>
        <p:nvSpPr>
          <p:cNvPr id="364" name="Google Shape;364;ga10676d58a_0_95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5" name="Google Shape;365;ga10676d58a_0_95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8"/>
        <p:cNvGrpSpPr/>
        <p:nvPr/>
      </p:nvGrpSpPr>
      <p:grpSpPr>
        <a:xfrm>
          <a:off x="0" y="0"/>
          <a:ext cx="0" cy="0"/>
          <a:chOff x="0" y="0"/>
          <a:chExt cx="0" cy="0"/>
        </a:xfrm>
      </p:grpSpPr>
      <p:sp>
        <p:nvSpPr>
          <p:cNvPr id="389" name="Google Shape;389;ga10676d58a_0_11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0" name="Google Shape;390;ga10676d58a_0_11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8"/>
        <p:cNvGrpSpPr/>
        <p:nvPr/>
      </p:nvGrpSpPr>
      <p:grpSpPr>
        <a:xfrm>
          <a:off x="0" y="0"/>
          <a:ext cx="0" cy="0"/>
          <a:chOff x="0" y="0"/>
          <a:chExt cx="0" cy="0"/>
        </a:xfrm>
      </p:grpSpPr>
      <p:sp>
        <p:nvSpPr>
          <p:cNvPr id="389" name="Google Shape;389;ga10676d58a_0_11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0" name="Google Shape;390;ga10676d58a_0_11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2168340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8"/>
        <p:cNvGrpSpPr/>
        <p:nvPr/>
      </p:nvGrpSpPr>
      <p:grpSpPr>
        <a:xfrm>
          <a:off x="0" y="0"/>
          <a:ext cx="0" cy="0"/>
          <a:chOff x="0" y="0"/>
          <a:chExt cx="0" cy="0"/>
        </a:xfrm>
      </p:grpSpPr>
      <p:sp>
        <p:nvSpPr>
          <p:cNvPr id="389" name="Google Shape;389;ga10676d58a_0_11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0" name="Google Shape;390;ga10676d58a_0_11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06474481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8"/>
        <p:cNvGrpSpPr/>
        <p:nvPr/>
      </p:nvGrpSpPr>
      <p:grpSpPr>
        <a:xfrm>
          <a:off x="0" y="0"/>
          <a:ext cx="0" cy="0"/>
          <a:chOff x="0" y="0"/>
          <a:chExt cx="0" cy="0"/>
        </a:xfrm>
      </p:grpSpPr>
      <p:sp>
        <p:nvSpPr>
          <p:cNvPr id="389" name="Google Shape;389;ga10676d58a_0_11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0" name="Google Shape;390;ga10676d58a_0_11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3126112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3"/>
        <p:cNvGrpSpPr/>
        <p:nvPr/>
      </p:nvGrpSpPr>
      <p:grpSpPr>
        <a:xfrm>
          <a:off x="0" y="0"/>
          <a:ext cx="0" cy="0"/>
          <a:chOff x="0" y="0"/>
          <a:chExt cx="0" cy="0"/>
        </a:xfrm>
      </p:grpSpPr>
      <p:sp>
        <p:nvSpPr>
          <p:cNvPr id="414" name="Google Shape;414;ga10676d58a_0_10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5" name="Google Shape;415;ga10676d58a_0_103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11712293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Cover - black/lattice">
  <p:cSld name="TITLE_1">
    <p:bg>
      <p:bgPr>
        <a:solidFill>
          <a:srgbClr val="000000"/>
        </a:solidFill>
        <a:effectLst/>
      </p:bgPr>
    </p:bg>
    <p:spTree>
      <p:nvGrpSpPr>
        <p:cNvPr id="1" name="Shape 9"/>
        <p:cNvGrpSpPr/>
        <p:nvPr/>
      </p:nvGrpSpPr>
      <p:grpSpPr>
        <a:xfrm>
          <a:off x="0" y="0"/>
          <a:ext cx="0" cy="0"/>
          <a:chOff x="0" y="0"/>
          <a:chExt cx="0" cy="0"/>
        </a:xfrm>
      </p:grpSpPr>
      <p:pic>
        <p:nvPicPr>
          <p:cNvPr id="10" name="Google Shape;10;p2"/>
          <p:cNvPicPr preferRelativeResize="0"/>
          <p:nvPr/>
        </p:nvPicPr>
        <p:blipFill>
          <a:blip r:embed="rId2" cstate="screen">
            <a:alphaModFix amt="62000"/>
            <a:extLst>
              <a:ext uri="{28A0092B-C50C-407E-A947-70E740481C1C}">
                <a14:useLocalDpi xmlns:a14="http://schemas.microsoft.com/office/drawing/2010/main"/>
              </a:ext>
            </a:extLst>
          </a:blip>
          <a:stretch>
            <a:fillRect/>
          </a:stretch>
        </p:blipFill>
        <p:spPr>
          <a:xfrm>
            <a:off x="9400" y="-24391"/>
            <a:ext cx="9144002" cy="5175541"/>
          </a:xfrm>
          <a:prstGeom prst="rect">
            <a:avLst/>
          </a:prstGeom>
          <a:noFill/>
          <a:ln>
            <a:noFill/>
          </a:ln>
        </p:spPr>
      </p:pic>
      <p:sp>
        <p:nvSpPr>
          <p:cNvPr id="11" name="Google Shape;11;p2"/>
          <p:cNvSpPr/>
          <p:nvPr/>
        </p:nvSpPr>
        <p:spPr>
          <a:xfrm>
            <a:off x="354650" y="4966350"/>
            <a:ext cx="5064000" cy="184800"/>
          </a:xfrm>
          <a:prstGeom prst="rect">
            <a:avLst/>
          </a:prstGeom>
          <a:noFill/>
          <a:ln>
            <a:noFill/>
          </a:ln>
        </p:spPr>
        <p:txBody>
          <a:bodyPr spcFirstLastPara="1" wrap="square" lIns="0" tIns="45700" rIns="0" bIns="45700" anchor="t" anchorCtr="0">
            <a:noAutofit/>
          </a:bodyPr>
          <a:lstStyle/>
          <a:p>
            <a:pPr marL="0" marR="0" lvl="0" indent="0" algn="l" rtl="0">
              <a:lnSpc>
                <a:spcPct val="100000"/>
              </a:lnSpc>
              <a:spcBef>
                <a:spcPts val="0"/>
              </a:spcBef>
              <a:spcAft>
                <a:spcPts val="0"/>
              </a:spcAft>
              <a:buClr>
                <a:srgbClr val="000000"/>
              </a:buClr>
              <a:buSzPts val="600"/>
              <a:buFont typeface="Arial"/>
              <a:buNone/>
            </a:pPr>
            <a:r>
              <a:rPr lang="en" sz="500">
                <a:solidFill>
                  <a:srgbClr val="888888"/>
                </a:solidFill>
                <a:latin typeface="Montserrat" panose="00000500000000000000" pitchFamily="2" charset="0"/>
                <a:ea typeface="Montserrat Light"/>
                <a:cs typeface="Montserrat Light"/>
                <a:sym typeface="Montserrat Light"/>
              </a:rPr>
              <a:t>© 2022 Nielsen Consumer LLC. All Rights Reserved.</a:t>
            </a:r>
            <a:endParaRPr sz="500" i="0" u="none" strike="noStrike" cap="none">
              <a:solidFill>
                <a:srgbClr val="888888"/>
              </a:solidFill>
              <a:latin typeface="Montserrat" panose="00000500000000000000" pitchFamily="2" charset="0"/>
              <a:ea typeface="Montserrat Light"/>
              <a:cs typeface="Montserrat Light"/>
              <a:sym typeface="Montserrat Light"/>
            </a:endParaRPr>
          </a:p>
        </p:txBody>
      </p:sp>
      <p:sp>
        <p:nvSpPr>
          <p:cNvPr id="12" name="Google Shape;12;p2"/>
          <p:cNvSpPr txBox="1">
            <a:spLocks noGrp="1"/>
          </p:cNvSpPr>
          <p:nvPr>
            <p:ph type="ctrTitle"/>
          </p:nvPr>
        </p:nvSpPr>
        <p:spPr>
          <a:xfrm>
            <a:off x="354650" y="316525"/>
            <a:ext cx="6190200" cy="1718700"/>
          </a:xfrm>
          <a:prstGeom prst="rect">
            <a:avLst/>
          </a:prstGeom>
        </p:spPr>
        <p:txBody>
          <a:bodyPr spcFirstLastPara="1" wrap="square" lIns="0" tIns="91425" rIns="0" bIns="91425" anchor="b" anchorCtr="0">
            <a:noAutofit/>
          </a:bodyPr>
          <a:lstStyle>
            <a:lvl1pPr lvl="0" rtl="0">
              <a:spcBef>
                <a:spcPts val="0"/>
              </a:spcBef>
              <a:spcAft>
                <a:spcPts val="0"/>
              </a:spcAft>
              <a:buClr>
                <a:srgbClr val="FFFFFF"/>
              </a:buClr>
              <a:buSzPts val="3600"/>
              <a:buFont typeface="Montserrat"/>
              <a:buNone/>
              <a:defRPr sz="3600" b="1">
                <a:solidFill>
                  <a:srgbClr val="FFFFFF"/>
                </a:solidFill>
                <a:latin typeface="Montserrat" panose="00000500000000000000" pitchFamily="2" charset="0"/>
                <a:ea typeface="Montserrat" panose="00000500000000000000" pitchFamily="2" charset="0"/>
                <a:cs typeface="Montserrat" panose="00000500000000000000" pitchFamily="2" charset="0"/>
                <a:sym typeface="Montserrat"/>
              </a:defRPr>
            </a:lvl1pPr>
            <a:lvl2pPr lvl="1" algn="ctr" rtl="0">
              <a:spcBef>
                <a:spcPts val="0"/>
              </a:spcBef>
              <a:spcAft>
                <a:spcPts val="0"/>
              </a:spcAft>
              <a:buClr>
                <a:srgbClr val="FFFFFF"/>
              </a:buClr>
              <a:buSzPts val="5200"/>
              <a:buNone/>
              <a:defRPr sz="5200">
                <a:solidFill>
                  <a:srgbClr val="FFFFFF"/>
                </a:solidFill>
              </a:defRPr>
            </a:lvl2pPr>
            <a:lvl3pPr lvl="2" algn="ctr" rtl="0">
              <a:spcBef>
                <a:spcPts val="0"/>
              </a:spcBef>
              <a:spcAft>
                <a:spcPts val="0"/>
              </a:spcAft>
              <a:buClr>
                <a:srgbClr val="FFFFFF"/>
              </a:buClr>
              <a:buSzPts val="5200"/>
              <a:buNone/>
              <a:defRPr sz="5200">
                <a:solidFill>
                  <a:srgbClr val="FFFFFF"/>
                </a:solidFill>
              </a:defRPr>
            </a:lvl3pPr>
            <a:lvl4pPr lvl="3" algn="ctr" rtl="0">
              <a:spcBef>
                <a:spcPts val="0"/>
              </a:spcBef>
              <a:spcAft>
                <a:spcPts val="0"/>
              </a:spcAft>
              <a:buClr>
                <a:srgbClr val="FFFFFF"/>
              </a:buClr>
              <a:buSzPts val="5200"/>
              <a:buNone/>
              <a:defRPr sz="5200">
                <a:solidFill>
                  <a:srgbClr val="FFFFFF"/>
                </a:solidFill>
              </a:defRPr>
            </a:lvl4pPr>
            <a:lvl5pPr lvl="4" algn="ctr" rtl="0">
              <a:spcBef>
                <a:spcPts val="0"/>
              </a:spcBef>
              <a:spcAft>
                <a:spcPts val="0"/>
              </a:spcAft>
              <a:buClr>
                <a:srgbClr val="FFFFFF"/>
              </a:buClr>
              <a:buSzPts val="5200"/>
              <a:buNone/>
              <a:defRPr sz="5200">
                <a:solidFill>
                  <a:srgbClr val="FFFFFF"/>
                </a:solidFill>
              </a:defRPr>
            </a:lvl5pPr>
            <a:lvl6pPr lvl="5" algn="ctr" rtl="0">
              <a:spcBef>
                <a:spcPts val="0"/>
              </a:spcBef>
              <a:spcAft>
                <a:spcPts val="0"/>
              </a:spcAft>
              <a:buClr>
                <a:srgbClr val="FFFFFF"/>
              </a:buClr>
              <a:buSzPts val="5200"/>
              <a:buNone/>
              <a:defRPr sz="5200">
                <a:solidFill>
                  <a:srgbClr val="FFFFFF"/>
                </a:solidFill>
              </a:defRPr>
            </a:lvl6pPr>
            <a:lvl7pPr lvl="6" algn="ctr" rtl="0">
              <a:spcBef>
                <a:spcPts val="0"/>
              </a:spcBef>
              <a:spcAft>
                <a:spcPts val="0"/>
              </a:spcAft>
              <a:buClr>
                <a:srgbClr val="FFFFFF"/>
              </a:buClr>
              <a:buSzPts val="5200"/>
              <a:buNone/>
              <a:defRPr sz="5200">
                <a:solidFill>
                  <a:srgbClr val="FFFFFF"/>
                </a:solidFill>
              </a:defRPr>
            </a:lvl7pPr>
            <a:lvl8pPr lvl="7" algn="ctr" rtl="0">
              <a:spcBef>
                <a:spcPts val="0"/>
              </a:spcBef>
              <a:spcAft>
                <a:spcPts val="0"/>
              </a:spcAft>
              <a:buClr>
                <a:srgbClr val="FFFFFF"/>
              </a:buClr>
              <a:buSzPts val="5200"/>
              <a:buNone/>
              <a:defRPr sz="5200">
                <a:solidFill>
                  <a:srgbClr val="FFFFFF"/>
                </a:solidFill>
              </a:defRPr>
            </a:lvl8pPr>
            <a:lvl9pPr lvl="8" algn="ctr" rtl="0">
              <a:spcBef>
                <a:spcPts val="0"/>
              </a:spcBef>
              <a:spcAft>
                <a:spcPts val="0"/>
              </a:spcAft>
              <a:buClr>
                <a:srgbClr val="FFFFFF"/>
              </a:buClr>
              <a:buSzPts val="5200"/>
              <a:buNone/>
              <a:defRPr sz="5200">
                <a:solidFill>
                  <a:srgbClr val="FFFFFF"/>
                </a:solidFill>
              </a:defRPr>
            </a:lvl9pPr>
          </a:lstStyle>
          <a:p>
            <a:endParaRPr/>
          </a:p>
        </p:txBody>
      </p:sp>
      <p:sp>
        <p:nvSpPr>
          <p:cNvPr id="13" name="Google Shape;13;p2"/>
          <p:cNvSpPr txBox="1">
            <a:spLocks noGrp="1"/>
          </p:cNvSpPr>
          <p:nvPr>
            <p:ph type="subTitle" idx="1"/>
          </p:nvPr>
        </p:nvSpPr>
        <p:spPr>
          <a:xfrm>
            <a:off x="354650" y="1995925"/>
            <a:ext cx="6190200" cy="792600"/>
          </a:xfrm>
          <a:prstGeom prst="rect">
            <a:avLst/>
          </a:prstGeom>
        </p:spPr>
        <p:txBody>
          <a:bodyPr spcFirstLastPara="1" wrap="square" lIns="0" tIns="91425" rIns="0" bIns="91425" anchor="t" anchorCtr="0">
            <a:noAutofit/>
          </a:bodyPr>
          <a:lstStyle>
            <a:lvl1pPr marL="0" lvl="0" indent="0" rtl="0">
              <a:lnSpc>
                <a:spcPct val="100000"/>
              </a:lnSpc>
              <a:spcBef>
                <a:spcPts val="0"/>
              </a:spcBef>
              <a:spcAft>
                <a:spcPts val="0"/>
              </a:spcAft>
              <a:buClr>
                <a:srgbClr val="666666"/>
              </a:buClr>
              <a:buSzPts val="1800"/>
              <a:buFont typeface="Montserrat"/>
              <a:buNone/>
              <a:defRPr sz="1800">
                <a:solidFill>
                  <a:srgbClr val="666666"/>
                </a:solidFill>
                <a:latin typeface="Montserrat" panose="00000500000000000000" pitchFamily="2" charset="0"/>
                <a:ea typeface="Montserrat" panose="00000500000000000000" pitchFamily="2" charset="0"/>
                <a:cs typeface="Montserrat" panose="00000500000000000000" pitchFamily="2" charset="0"/>
                <a:sym typeface="Montserrat"/>
              </a:defRPr>
            </a:lvl1pPr>
            <a:lvl2pPr lvl="1" rtl="0">
              <a:lnSpc>
                <a:spcPct val="100000"/>
              </a:lnSpc>
              <a:spcBef>
                <a:spcPts val="0"/>
              </a:spcBef>
              <a:spcAft>
                <a:spcPts val="0"/>
              </a:spcAft>
              <a:buClr>
                <a:srgbClr val="666666"/>
              </a:buClr>
              <a:buSzPts val="1800"/>
              <a:buFont typeface="Montserrat"/>
              <a:buNone/>
              <a:defRPr sz="1800">
                <a:solidFill>
                  <a:srgbClr val="666666"/>
                </a:solidFill>
                <a:latin typeface="Montserrat"/>
                <a:ea typeface="Montserrat"/>
                <a:cs typeface="Montserrat"/>
                <a:sym typeface="Montserrat"/>
              </a:defRPr>
            </a:lvl2pPr>
            <a:lvl3pPr lvl="2" rtl="0">
              <a:lnSpc>
                <a:spcPct val="100000"/>
              </a:lnSpc>
              <a:spcBef>
                <a:spcPts val="0"/>
              </a:spcBef>
              <a:spcAft>
                <a:spcPts val="0"/>
              </a:spcAft>
              <a:buClr>
                <a:srgbClr val="666666"/>
              </a:buClr>
              <a:buSzPts val="1800"/>
              <a:buFont typeface="Montserrat"/>
              <a:buNone/>
              <a:defRPr sz="1800">
                <a:solidFill>
                  <a:srgbClr val="666666"/>
                </a:solidFill>
                <a:latin typeface="Montserrat"/>
                <a:ea typeface="Montserrat"/>
                <a:cs typeface="Montserrat"/>
                <a:sym typeface="Montserrat"/>
              </a:defRPr>
            </a:lvl3pPr>
            <a:lvl4pPr lvl="3" rtl="0">
              <a:lnSpc>
                <a:spcPct val="100000"/>
              </a:lnSpc>
              <a:spcBef>
                <a:spcPts val="0"/>
              </a:spcBef>
              <a:spcAft>
                <a:spcPts val="0"/>
              </a:spcAft>
              <a:buClr>
                <a:srgbClr val="666666"/>
              </a:buClr>
              <a:buSzPts val="1800"/>
              <a:buFont typeface="Montserrat"/>
              <a:buNone/>
              <a:defRPr sz="1800">
                <a:solidFill>
                  <a:srgbClr val="666666"/>
                </a:solidFill>
                <a:latin typeface="Montserrat"/>
                <a:ea typeface="Montserrat"/>
                <a:cs typeface="Montserrat"/>
                <a:sym typeface="Montserrat"/>
              </a:defRPr>
            </a:lvl4pPr>
            <a:lvl5pPr lvl="4" rtl="0">
              <a:lnSpc>
                <a:spcPct val="100000"/>
              </a:lnSpc>
              <a:spcBef>
                <a:spcPts val="0"/>
              </a:spcBef>
              <a:spcAft>
                <a:spcPts val="0"/>
              </a:spcAft>
              <a:buClr>
                <a:srgbClr val="666666"/>
              </a:buClr>
              <a:buSzPts val="1800"/>
              <a:buFont typeface="Montserrat"/>
              <a:buNone/>
              <a:defRPr sz="1800">
                <a:solidFill>
                  <a:srgbClr val="666666"/>
                </a:solidFill>
                <a:latin typeface="Montserrat"/>
                <a:ea typeface="Montserrat"/>
                <a:cs typeface="Montserrat"/>
                <a:sym typeface="Montserrat"/>
              </a:defRPr>
            </a:lvl5pPr>
            <a:lvl6pPr lvl="5" rtl="0">
              <a:lnSpc>
                <a:spcPct val="100000"/>
              </a:lnSpc>
              <a:spcBef>
                <a:spcPts val="0"/>
              </a:spcBef>
              <a:spcAft>
                <a:spcPts val="0"/>
              </a:spcAft>
              <a:buClr>
                <a:srgbClr val="666666"/>
              </a:buClr>
              <a:buSzPts val="1800"/>
              <a:buFont typeface="Montserrat"/>
              <a:buNone/>
              <a:defRPr sz="1800">
                <a:solidFill>
                  <a:srgbClr val="666666"/>
                </a:solidFill>
                <a:latin typeface="Montserrat"/>
                <a:ea typeface="Montserrat"/>
                <a:cs typeface="Montserrat"/>
                <a:sym typeface="Montserrat"/>
              </a:defRPr>
            </a:lvl6pPr>
            <a:lvl7pPr lvl="6" rtl="0">
              <a:lnSpc>
                <a:spcPct val="100000"/>
              </a:lnSpc>
              <a:spcBef>
                <a:spcPts val="0"/>
              </a:spcBef>
              <a:spcAft>
                <a:spcPts val="0"/>
              </a:spcAft>
              <a:buClr>
                <a:srgbClr val="666666"/>
              </a:buClr>
              <a:buSzPts val="1800"/>
              <a:buFont typeface="Montserrat"/>
              <a:buNone/>
              <a:defRPr sz="1800">
                <a:solidFill>
                  <a:srgbClr val="666666"/>
                </a:solidFill>
                <a:latin typeface="Montserrat"/>
                <a:ea typeface="Montserrat"/>
                <a:cs typeface="Montserrat"/>
                <a:sym typeface="Montserrat"/>
              </a:defRPr>
            </a:lvl7pPr>
            <a:lvl8pPr lvl="7" rtl="0">
              <a:lnSpc>
                <a:spcPct val="100000"/>
              </a:lnSpc>
              <a:spcBef>
                <a:spcPts val="0"/>
              </a:spcBef>
              <a:spcAft>
                <a:spcPts val="0"/>
              </a:spcAft>
              <a:buClr>
                <a:srgbClr val="666666"/>
              </a:buClr>
              <a:buSzPts val="1800"/>
              <a:buFont typeface="Montserrat"/>
              <a:buNone/>
              <a:defRPr sz="1800">
                <a:solidFill>
                  <a:srgbClr val="666666"/>
                </a:solidFill>
                <a:latin typeface="Montserrat"/>
                <a:ea typeface="Montserrat"/>
                <a:cs typeface="Montserrat"/>
                <a:sym typeface="Montserrat"/>
              </a:defRPr>
            </a:lvl8pPr>
            <a:lvl9pPr lvl="8" rtl="0">
              <a:lnSpc>
                <a:spcPct val="100000"/>
              </a:lnSpc>
              <a:spcBef>
                <a:spcPts val="0"/>
              </a:spcBef>
              <a:spcAft>
                <a:spcPts val="0"/>
              </a:spcAft>
              <a:buClr>
                <a:srgbClr val="666666"/>
              </a:buClr>
              <a:buSzPts val="1800"/>
              <a:buFont typeface="Montserrat"/>
              <a:buNone/>
              <a:defRPr sz="1800">
                <a:solidFill>
                  <a:srgbClr val="666666"/>
                </a:solidFill>
                <a:latin typeface="Montserrat"/>
                <a:ea typeface="Montserrat"/>
                <a:cs typeface="Montserrat"/>
                <a:sym typeface="Montserrat"/>
              </a:defRPr>
            </a:lvl9pPr>
          </a:lstStyle>
          <a:p>
            <a:endParaRPr/>
          </a:p>
        </p:txBody>
      </p:sp>
      <p:sp>
        <p:nvSpPr>
          <p:cNvPr id="15" name="Google Shape;15;p2"/>
          <p:cNvSpPr txBox="1">
            <a:spLocks noGrp="1"/>
          </p:cNvSpPr>
          <p:nvPr>
            <p:ph type="subTitle" idx="2"/>
          </p:nvPr>
        </p:nvSpPr>
        <p:spPr>
          <a:xfrm>
            <a:off x="354650" y="2830700"/>
            <a:ext cx="3215100" cy="307500"/>
          </a:xfrm>
          <a:prstGeom prst="rect">
            <a:avLst/>
          </a:prstGeom>
        </p:spPr>
        <p:txBody>
          <a:bodyPr spcFirstLastPara="1" wrap="square" lIns="0" tIns="91425" rIns="0" bIns="91425" anchor="b" anchorCtr="0">
            <a:noAutofit/>
          </a:bodyPr>
          <a:lstStyle>
            <a:lvl1pPr marL="0" lvl="0" indent="0" rtl="0">
              <a:lnSpc>
                <a:spcPct val="100000"/>
              </a:lnSpc>
              <a:spcBef>
                <a:spcPts val="0"/>
              </a:spcBef>
              <a:spcAft>
                <a:spcPts val="0"/>
              </a:spcAft>
              <a:buClr>
                <a:srgbClr val="CBCBCB"/>
              </a:buClr>
              <a:buSzPts val="1200"/>
              <a:buNone/>
              <a:defRPr sz="1200" b="1">
                <a:solidFill>
                  <a:srgbClr val="CBCBCB"/>
                </a:solidFill>
                <a:latin typeface="Montserrat" panose="00000500000000000000" pitchFamily="2" charset="0"/>
              </a:defRPr>
            </a:lvl1pPr>
            <a:lvl2pPr lvl="1" rtl="0">
              <a:lnSpc>
                <a:spcPct val="100000"/>
              </a:lnSpc>
              <a:spcBef>
                <a:spcPts val="0"/>
              </a:spcBef>
              <a:spcAft>
                <a:spcPts val="0"/>
              </a:spcAft>
              <a:buClr>
                <a:srgbClr val="CBCBCB"/>
              </a:buClr>
              <a:buSzPts val="1800"/>
              <a:buNone/>
              <a:defRPr sz="1800" b="1">
                <a:solidFill>
                  <a:srgbClr val="CBCBCB"/>
                </a:solidFill>
              </a:defRPr>
            </a:lvl2pPr>
            <a:lvl3pPr lvl="2" rtl="0">
              <a:lnSpc>
                <a:spcPct val="100000"/>
              </a:lnSpc>
              <a:spcBef>
                <a:spcPts val="0"/>
              </a:spcBef>
              <a:spcAft>
                <a:spcPts val="0"/>
              </a:spcAft>
              <a:buClr>
                <a:srgbClr val="CBCBCB"/>
              </a:buClr>
              <a:buSzPts val="1800"/>
              <a:buNone/>
              <a:defRPr sz="1800" b="1">
                <a:solidFill>
                  <a:srgbClr val="CBCBCB"/>
                </a:solidFill>
              </a:defRPr>
            </a:lvl3pPr>
            <a:lvl4pPr lvl="3" rtl="0">
              <a:lnSpc>
                <a:spcPct val="100000"/>
              </a:lnSpc>
              <a:spcBef>
                <a:spcPts val="0"/>
              </a:spcBef>
              <a:spcAft>
                <a:spcPts val="0"/>
              </a:spcAft>
              <a:buClr>
                <a:srgbClr val="CBCBCB"/>
              </a:buClr>
              <a:buSzPts val="1800"/>
              <a:buNone/>
              <a:defRPr sz="1800" b="1">
                <a:solidFill>
                  <a:srgbClr val="CBCBCB"/>
                </a:solidFill>
              </a:defRPr>
            </a:lvl4pPr>
            <a:lvl5pPr lvl="4" rtl="0">
              <a:lnSpc>
                <a:spcPct val="100000"/>
              </a:lnSpc>
              <a:spcBef>
                <a:spcPts val="0"/>
              </a:spcBef>
              <a:spcAft>
                <a:spcPts val="0"/>
              </a:spcAft>
              <a:buClr>
                <a:srgbClr val="CBCBCB"/>
              </a:buClr>
              <a:buSzPts val="1800"/>
              <a:buNone/>
              <a:defRPr sz="1800" b="1">
                <a:solidFill>
                  <a:srgbClr val="CBCBCB"/>
                </a:solidFill>
              </a:defRPr>
            </a:lvl5pPr>
            <a:lvl6pPr lvl="5" rtl="0">
              <a:lnSpc>
                <a:spcPct val="100000"/>
              </a:lnSpc>
              <a:spcBef>
                <a:spcPts val="0"/>
              </a:spcBef>
              <a:spcAft>
                <a:spcPts val="0"/>
              </a:spcAft>
              <a:buClr>
                <a:srgbClr val="CBCBCB"/>
              </a:buClr>
              <a:buSzPts val="1800"/>
              <a:buNone/>
              <a:defRPr sz="1800" b="1">
                <a:solidFill>
                  <a:srgbClr val="CBCBCB"/>
                </a:solidFill>
              </a:defRPr>
            </a:lvl6pPr>
            <a:lvl7pPr lvl="6" rtl="0">
              <a:lnSpc>
                <a:spcPct val="100000"/>
              </a:lnSpc>
              <a:spcBef>
                <a:spcPts val="0"/>
              </a:spcBef>
              <a:spcAft>
                <a:spcPts val="0"/>
              </a:spcAft>
              <a:buClr>
                <a:srgbClr val="CBCBCB"/>
              </a:buClr>
              <a:buSzPts val="1800"/>
              <a:buNone/>
              <a:defRPr sz="1800" b="1">
                <a:solidFill>
                  <a:srgbClr val="CBCBCB"/>
                </a:solidFill>
              </a:defRPr>
            </a:lvl7pPr>
            <a:lvl8pPr lvl="7" rtl="0">
              <a:lnSpc>
                <a:spcPct val="100000"/>
              </a:lnSpc>
              <a:spcBef>
                <a:spcPts val="0"/>
              </a:spcBef>
              <a:spcAft>
                <a:spcPts val="0"/>
              </a:spcAft>
              <a:buClr>
                <a:srgbClr val="CBCBCB"/>
              </a:buClr>
              <a:buSzPts val="1800"/>
              <a:buNone/>
              <a:defRPr sz="1800" b="1">
                <a:solidFill>
                  <a:srgbClr val="CBCBCB"/>
                </a:solidFill>
              </a:defRPr>
            </a:lvl8pPr>
            <a:lvl9pPr lvl="8" rtl="0">
              <a:lnSpc>
                <a:spcPct val="100000"/>
              </a:lnSpc>
              <a:spcBef>
                <a:spcPts val="0"/>
              </a:spcBef>
              <a:spcAft>
                <a:spcPts val="0"/>
              </a:spcAft>
              <a:buClr>
                <a:srgbClr val="CBCBCB"/>
              </a:buClr>
              <a:buSzPts val="1800"/>
              <a:buNone/>
              <a:defRPr sz="1800" b="1">
                <a:solidFill>
                  <a:srgbClr val="CBCBCB"/>
                </a:solidFill>
              </a:defRPr>
            </a:lvl9pPr>
          </a:lstStyle>
          <a:p>
            <a:endParaRPr/>
          </a:p>
        </p:txBody>
      </p:sp>
      <p:sp>
        <p:nvSpPr>
          <p:cNvPr id="16" name="Google Shape;16;p2"/>
          <p:cNvSpPr txBox="1">
            <a:spLocks noGrp="1"/>
          </p:cNvSpPr>
          <p:nvPr>
            <p:ph type="subTitle" idx="3"/>
          </p:nvPr>
        </p:nvSpPr>
        <p:spPr>
          <a:xfrm>
            <a:off x="354650" y="2985800"/>
            <a:ext cx="3215100" cy="307500"/>
          </a:xfrm>
          <a:prstGeom prst="rect">
            <a:avLst/>
          </a:prstGeom>
        </p:spPr>
        <p:txBody>
          <a:bodyPr spcFirstLastPara="1" wrap="square" lIns="0" tIns="91425" rIns="0" bIns="91425" anchor="t" anchorCtr="0">
            <a:noAutofit/>
          </a:bodyPr>
          <a:lstStyle>
            <a:lvl1pPr marL="0" lvl="0" indent="0" rtl="0">
              <a:lnSpc>
                <a:spcPct val="100000"/>
              </a:lnSpc>
              <a:spcBef>
                <a:spcPts val="0"/>
              </a:spcBef>
              <a:spcAft>
                <a:spcPts val="0"/>
              </a:spcAft>
              <a:buClr>
                <a:srgbClr val="CBCBCB"/>
              </a:buClr>
              <a:buSzPts val="1200"/>
              <a:buNone/>
              <a:defRPr sz="1200">
                <a:solidFill>
                  <a:srgbClr val="CBCBCB"/>
                </a:solidFill>
                <a:latin typeface="Montserrat" panose="00000500000000000000" pitchFamily="2" charset="0"/>
              </a:defRPr>
            </a:lvl1pPr>
            <a:lvl2pPr lvl="1" rtl="0">
              <a:lnSpc>
                <a:spcPct val="100000"/>
              </a:lnSpc>
              <a:spcBef>
                <a:spcPts val="0"/>
              </a:spcBef>
              <a:spcAft>
                <a:spcPts val="0"/>
              </a:spcAft>
              <a:buClr>
                <a:srgbClr val="CBCBCB"/>
              </a:buClr>
              <a:buSzPts val="1800"/>
              <a:buNone/>
              <a:defRPr sz="1800" b="1">
                <a:solidFill>
                  <a:srgbClr val="CBCBCB"/>
                </a:solidFill>
              </a:defRPr>
            </a:lvl2pPr>
            <a:lvl3pPr lvl="2" rtl="0">
              <a:lnSpc>
                <a:spcPct val="100000"/>
              </a:lnSpc>
              <a:spcBef>
                <a:spcPts val="0"/>
              </a:spcBef>
              <a:spcAft>
                <a:spcPts val="0"/>
              </a:spcAft>
              <a:buClr>
                <a:srgbClr val="CBCBCB"/>
              </a:buClr>
              <a:buSzPts val="1800"/>
              <a:buNone/>
              <a:defRPr sz="1800" b="1">
                <a:solidFill>
                  <a:srgbClr val="CBCBCB"/>
                </a:solidFill>
              </a:defRPr>
            </a:lvl3pPr>
            <a:lvl4pPr lvl="3" rtl="0">
              <a:lnSpc>
                <a:spcPct val="100000"/>
              </a:lnSpc>
              <a:spcBef>
                <a:spcPts val="0"/>
              </a:spcBef>
              <a:spcAft>
                <a:spcPts val="0"/>
              </a:spcAft>
              <a:buClr>
                <a:srgbClr val="CBCBCB"/>
              </a:buClr>
              <a:buSzPts val="1800"/>
              <a:buNone/>
              <a:defRPr sz="1800" b="1">
                <a:solidFill>
                  <a:srgbClr val="CBCBCB"/>
                </a:solidFill>
              </a:defRPr>
            </a:lvl4pPr>
            <a:lvl5pPr lvl="4" rtl="0">
              <a:lnSpc>
                <a:spcPct val="100000"/>
              </a:lnSpc>
              <a:spcBef>
                <a:spcPts val="0"/>
              </a:spcBef>
              <a:spcAft>
                <a:spcPts val="0"/>
              </a:spcAft>
              <a:buClr>
                <a:srgbClr val="CBCBCB"/>
              </a:buClr>
              <a:buSzPts val="1800"/>
              <a:buNone/>
              <a:defRPr sz="1800" b="1">
                <a:solidFill>
                  <a:srgbClr val="CBCBCB"/>
                </a:solidFill>
              </a:defRPr>
            </a:lvl5pPr>
            <a:lvl6pPr lvl="5" rtl="0">
              <a:lnSpc>
                <a:spcPct val="100000"/>
              </a:lnSpc>
              <a:spcBef>
                <a:spcPts val="0"/>
              </a:spcBef>
              <a:spcAft>
                <a:spcPts val="0"/>
              </a:spcAft>
              <a:buClr>
                <a:srgbClr val="CBCBCB"/>
              </a:buClr>
              <a:buSzPts val="1800"/>
              <a:buNone/>
              <a:defRPr sz="1800" b="1">
                <a:solidFill>
                  <a:srgbClr val="CBCBCB"/>
                </a:solidFill>
              </a:defRPr>
            </a:lvl6pPr>
            <a:lvl7pPr lvl="6" rtl="0">
              <a:lnSpc>
                <a:spcPct val="100000"/>
              </a:lnSpc>
              <a:spcBef>
                <a:spcPts val="0"/>
              </a:spcBef>
              <a:spcAft>
                <a:spcPts val="0"/>
              </a:spcAft>
              <a:buClr>
                <a:srgbClr val="CBCBCB"/>
              </a:buClr>
              <a:buSzPts val="1800"/>
              <a:buNone/>
              <a:defRPr sz="1800" b="1">
                <a:solidFill>
                  <a:srgbClr val="CBCBCB"/>
                </a:solidFill>
              </a:defRPr>
            </a:lvl7pPr>
            <a:lvl8pPr lvl="7" rtl="0">
              <a:lnSpc>
                <a:spcPct val="100000"/>
              </a:lnSpc>
              <a:spcBef>
                <a:spcPts val="0"/>
              </a:spcBef>
              <a:spcAft>
                <a:spcPts val="0"/>
              </a:spcAft>
              <a:buClr>
                <a:srgbClr val="CBCBCB"/>
              </a:buClr>
              <a:buSzPts val="1800"/>
              <a:buNone/>
              <a:defRPr sz="1800" b="1">
                <a:solidFill>
                  <a:srgbClr val="CBCBCB"/>
                </a:solidFill>
              </a:defRPr>
            </a:lvl8pPr>
            <a:lvl9pPr lvl="8" rtl="0">
              <a:lnSpc>
                <a:spcPct val="100000"/>
              </a:lnSpc>
              <a:spcBef>
                <a:spcPts val="0"/>
              </a:spcBef>
              <a:spcAft>
                <a:spcPts val="0"/>
              </a:spcAft>
              <a:buClr>
                <a:srgbClr val="CBCBCB"/>
              </a:buClr>
              <a:buSzPts val="1800"/>
              <a:buNone/>
              <a:defRPr sz="1800" b="1">
                <a:solidFill>
                  <a:srgbClr val="CBCBCB"/>
                </a:solidFill>
              </a:defRPr>
            </a:lvl9pPr>
          </a:lstStyle>
          <a:p>
            <a:endParaRPr/>
          </a:p>
        </p:txBody>
      </p:sp>
      <p:sp>
        <p:nvSpPr>
          <p:cNvPr id="17" name="Google Shape;17;p2"/>
          <p:cNvSpPr txBox="1">
            <a:spLocks noGrp="1"/>
          </p:cNvSpPr>
          <p:nvPr>
            <p:ph type="subTitle" idx="4"/>
          </p:nvPr>
        </p:nvSpPr>
        <p:spPr>
          <a:xfrm>
            <a:off x="354650" y="3414375"/>
            <a:ext cx="3215100" cy="307500"/>
          </a:xfrm>
          <a:prstGeom prst="rect">
            <a:avLst/>
          </a:prstGeom>
        </p:spPr>
        <p:txBody>
          <a:bodyPr spcFirstLastPara="1" wrap="square" lIns="0" tIns="91425" rIns="0" bIns="91425" anchor="t" anchorCtr="0">
            <a:noAutofit/>
          </a:bodyPr>
          <a:lstStyle>
            <a:lvl1pPr marL="0" lvl="0" indent="0" rtl="0">
              <a:lnSpc>
                <a:spcPct val="100000"/>
              </a:lnSpc>
              <a:spcBef>
                <a:spcPts val="0"/>
              </a:spcBef>
              <a:spcAft>
                <a:spcPts val="0"/>
              </a:spcAft>
              <a:buClr>
                <a:srgbClr val="CBCBCB"/>
              </a:buClr>
              <a:buSzPts val="1000"/>
              <a:buNone/>
              <a:defRPr sz="1000">
                <a:solidFill>
                  <a:srgbClr val="CBCBCB"/>
                </a:solidFill>
                <a:latin typeface="Montserrat" panose="00000500000000000000" pitchFamily="2" charset="0"/>
              </a:defRPr>
            </a:lvl1pPr>
            <a:lvl2pPr lvl="1" rtl="0">
              <a:lnSpc>
                <a:spcPct val="100000"/>
              </a:lnSpc>
              <a:spcBef>
                <a:spcPts val="0"/>
              </a:spcBef>
              <a:spcAft>
                <a:spcPts val="0"/>
              </a:spcAft>
              <a:buClr>
                <a:srgbClr val="CBCBCB"/>
              </a:buClr>
              <a:buSzPts val="1800"/>
              <a:buNone/>
              <a:defRPr sz="1800" b="1">
                <a:solidFill>
                  <a:srgbClr val="CBCBCB"/>
                </a:solidFill>
              </a:defRPr>
            </a:lvl2pPr>
            <a:lvl3pPr lvl="2" rtl="0">
              <a:lnSpc>
                <a:spcPct val="100000"/>
              </a:lnSpc>
              <a:spcBef>
                <a:spcPts val="0"/>
              </a:spcBef>
              <a:spcAft>
                <a:spcPts val="0"/>
              </a:spcAft>
              <a:buClr>
                <a:srgbClr val="CBCBCB"/>
              </a:buClr>
              <a:buSzPts val="1800"/>
              <a:buNone/>
              <a:defRPr sz="1800" b="1">
                <a:solidFill>
                  <a:srgbClr val="CBCBCB"/>
                </a:solidFill>
              </a:defRPr>
            </a:lvl3pPr>
            <a:lvl4pPr lvl="3" rtl="0">
              <a:lnSpc>
                <a:spcPct val="100000"/>
              </a:lnSpc>
              <a:spcBef>
                <a:spcPts val="0"/>
              </a:spcBef>
              <a:spcAft>
                <a:spcPts val="0"/>
              </a:spcAft>
              <a:buClr>
                <a:srgbClr val="CBCBCB"/>
              </a:buClr>
              <a:buSzPts val="1800"/>
              <a:buNone/>
              <a:defRPr sz="1800" b="1">
                <a:solidFill>
                  <a:srgbClr val="CBCBCB"/>
                </a:solidFill>
              </a:defRPr>
            </a:lvl4pPr>
            <a:lvl5pPr lvl="4" rtl="0">
              <a:lnSpc>
                <a:spcPct val="100000"/>
              </a:lnSpc>
              <a:spcBef>
                <a:spcPts val="0"/>
              </a:spcBef>
              <a:spcAft>
                <a:spcPts val="0"/>
              </a:spcAft>
              <a:buClr>
                <a:srgbClr val="CBCBCB"/>
              </a:buClr>
              <a:buSzPts val="1800"/>
              <a:buNone/>
              <a:defRPr sz="1800" b="1">
                <a:solidFill>
                  <a:srgbClr val="CBCBCB"/>
                </a:solidFill>
              </a:defRPr>
            </a:lvl5pPr>
            <a:lvl6pPr lvl="5" rtl="0">
              <a:lnSpc>
                <a:spcPct val="100000"/>
              </a:lnSpc>
              <a:spcBef>
                <a:spcPts val="0"/>
              </a:spcBef>
              <a:spcAft>
                <a:spcPts val="0"/>
              </a:spcAft>
              <a:buClr>
                <a:srgbClr val="CBCBCB"/>
              </a:buClr>
              <a:buSzPts val="1800"/>
              <a:buNone/>
              <a:defRPr sz="1800" b="1">
                <a:solidFill>
                  <a:srgbClr val="CBCBCB"/>
                </a:solidFill>
              </a:defRPr>
            </a:lvl6pPr>
            <a:lvl7pPr lvl="6" rtl="0">
              <a:lnSpc>
                <a:spcPct val="100000"/>
              </a:lnSpc>
              <a:spcBef>
                <a:spcPts val="0"/>
              </a:spcBef>
              <a:spcAft>
                <a:spcPts val="0"/>
              </a:spcAft>
              <a:buClr>
                <a:srgbClr val="CBCBCB"/>
              </a:buClr>
              <a:buSzPts val="1800"/>
              <a:buNone/>
              <a:defRPr sz="1800" b="1">
                <a:solidFill>
                  <a:srgbClr val="CBCBCB"/>
                </a:solidFill>
              </a:defRPr>
            </a:lvl7pPr>
            <a:lvl8pPr lvl="7" rtl="0">
              <a:lnSpc>
                <a:spcPct val="100000"/>
              </a:lnSpc>
              <a:spcBef>
                <a:spcPts val="0"/>
              </a:spcBef>
              <a:spcAft>
                <a:spcPts val="0"/>
              </a:spcAft>
              <a:buClr>
                <a:srgbClr val="CBCBCB"/>
              </a:buClr>
              <a:buSzPts val="1800"/>
              <a:buNone/>
              <a:defRPr sz="1800" b="1">
                <a:solidFill>
                  <a:srgbClr val="CBCBCB"/>
                </a:solidFill>
              </a:defRPr>
            </a:lvl8pPr>
            <a:lvl9pPr lvl="8" rtl="0">
              <a:lnSpc>
                <a:spcPct val="100000"/>
              </a:lnSpc>
              <a:spcBef>
                <a:spcPts val="0"/>
              </a:spcBef>
              <a:spcAft>
                <a:spcPts val="0"/>
              </a:spcAft>
              <a:buClr>
                <a:srgbClr val="CBCBCB"/>
              </a:buClr>
              <a:buSzPts val="1800"/>
              <a:buNone/>
              <a:defRPr sz="1800" b="1">
                <a:solidFill>
                  <a:srgbClr val="CBCBCB"/>
                </a:solidFill>
              </a:defRPr>
            </a:lvl9pPr>
          </a:lstStyle>
          <a:p>
            <a:endParaRPr/>
          </a:p>
        </p:txBody>
      </p:sp>
      <p:pic>
        <p:nvPicPr>
          <p:cNvPr id="18" name="Picture 17" descr="A picture containing text, clipart, tableware, dishware&#10;&#10;Description automatically generated">
            <a:extLst>
              <a:ext uri="{FF2B5EF4-FFF2-40B4-BE49-F238E27FC236}">
                <a16:creationId xmlns:a16="http://schemas.microsoft.com/office/drawing/2014/main" id="{73666DA4-BD2D-4F39-BD2F-561DD93C5ADC}"/>
              </a:ext>
            </a:extLst>
          </p:cNvPr>
          <p:cNvPicPr>
            <a:picLocks noChangeAspect="1"/>
          </p:cNvPicPr>
          <p:nvPr userDrawn="1"/>
        </p:nvPicPr>
        <p:blipFill>
          <a:blip r:embed="rId3"/>
          <a:stretch>
            <a:fillRect/>
          </a:stretch>
        </p:blipFill>
        <p:spPr>
          <a:xfrm>
            <a:off x="354642" y="4350806"/>
            <a:ext cx="1386651" cy="396636"/>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Inside - White blank" type="blank">
  <p:cSld name="BLANK">
    <p:spTree>
      <p:nvGrpSpPr>
        <p:cNvPr id="1" name="Shape 96"/>
        <p:cNvGrpSpPr/>
        <p:nvPr/>
      </p:nvGrpSpPr>
      <p:grpSpPr>
        <a:xfrm>
          <a:off x="0" y="0"/>
          <a:ext cx="0" cy="0"/>
          <a:chOff x="0" y="0"/>
          <a:chExt cx="0" cy="0"/>
        </a:xfrm>
      </p:grpSpPr>
      <p:sp>
        <p:nvSpPr>
          <p:cNvPr id="98" name="Google Shape;98;p11"/>
          <p:cNvSpPr/>
          <p:nvPr/>
        </p:nvSpPr>
        <p:spPr>
          <a:xfrm>
            <a:off x="354650" y="4966350"/>
            <a:ext cx="5064000" cy="184800"/>
          </a:xfrm>
          <a:prstGeom prst="rect">
            <a:avLst/>
          </a:prstGeom>
          <a:noFill/>
          <a:ln>
            <a:noFill/>
          </a:ln>
        </p:spPr>
        <p:txBody>
          <a:bodyPr spcFirstLastPara="1" wrap="square" lIns="0" tIns="45700" rIns="0" bIns="45700" anchor="t" anchorCtr="0">
            <a:noAutofit/>
          </a:bodyPr>
          <a:lstStyle/>
          <a:p>
            <a:pPr marL="0" marR="0" lvl="0" indent="0" algn="l" rtl="0">
              <a:lnSpc>
                <a:spcPct val="100000"/>
              </a:lnSpc>
              <a:spcBef>
                <a:spcPts val="0"/>
              </a:spcBef>
              <a:spcAft>
                <a:spcPts val="0"/>
              </a:spcAft>
              <a:buClr>
                <a:srgbClr val="000000"/>
              </a:buClr>
              <a:buSzPts val="600"/>
              <a:buFont typeface="Arial"/>
              <a:buNone/>
            </a:pPr>
            <a:r>
              <a:rPr lang="en" sz="500">
                <a:solidFill>
                  <a:srgbClr val="888888"/>
                </a:solidFill>
                <a:latin typeface="Montserrat" panose="00000500000000000000" pitchFamily="2" charset="0"/>
                <a:ea typeface="Montserrat Light"/>
                <a:cs typeface="Montserrat Light"/>
                <a:sym typeface="Montserrat Light"/>
              </a:rPr>
              <a:t>© 2022 Nielsen Consumer LLC. All Rights Reserved.</a:t>
            </a:r>
            <a:endParaRPr sz="500" i="0" u="none" strike="noStrike" cap="none">
              <a:solidFill>
                <a:srgbClr val="888888"/>
              </a:solidFill>
              <a:latin typeface="Montserrat" panose="00000500000000000000" pitchFamily="2" charset="0"/>
              <a:ea typeface="Montserrat Light"/>
              <a:cs typeface="Montserrat Light"/>
              <a:sym typeface="Montserrat Light"/>
            </a:endParaRPr>
          </a:p>
        </p:txBody>
      </p:sp>
      <p:sp>
        <p:nvSpPr>
          <p:cNvPr id="99" name="Google Shape;99;p11"/>
          <p:cNvSpPr txBox="1">
            <a:spLocks noGrp="1"/>
          </p:cNvSpPr>
          <p:nvPr>
            <p:ph type="subTitle" idx="1"/>
          </p:nvPr>
        </p:nvSpPr>
        <p:spPr>
          <a:xfrm>
            <a:off x="354650" y="4857012"/>
            <a:ext cx="8159100" cy="184800"/>
          </a:xfrm>
          <a:prstGeom prst="rect">
            <a:avLst/>
          </a:prstGeom>
        </p:spPr>
        <p:txBody>
          <a:bodyPr spcFirstLastPara="1" wrap="square" lIns="0" tIns="91425" rIns="0" bIns="91425" anchor="b" anchorCtr="0">
            <a:noAutofit/>
          </a:bodyPr>
          <a:lstStyle>
            <a:lvl1pPr marL="0" lvl="0" indent="0" rtl="0">
              <a:lnSpc>
                <a:spcPct val="100000"/>
              </a:lnSpc>
              <a:spcBef>
                <a:spcPts val="0"/>
              </a:spcBef>
              <a:spcAft>
                <a:spcPts val="0"/>
              </a:spcAft>
              <a:buClr>
                <a:schemeClr val="accent5"/>
              </a:buClr>
              <a:buSzPts val="600"/>
              <a:buNone/>
              <a:defRPr sz="600">
                <a:solidFill>
                  <a:schemeClr val="accent5"/>
                </a:solidFill>
                <a:latin typeface="Montserrat" panose="00000500000000000000" pitchFamily="2" charset="0"/>
              </a:defRPr>
            </a:lvl1pPr>
            <a:lvl2pPr lvl="1" rtl="0">
              <a:lnSpc>
                <a:spcPct val="100000"/>
              </a:lnSpc>
              <a:spcBef>
                <a:spcPts val="0"/>
              </a:spcBef>
              <a:spcAft>
                <a:spcPts val="0"/>
              </a:spcAft>
              <a:buClr>
                <a:schemeClr val="accent5"/>
              </a:buClr>
              <a:buSzPts val="600"/>
              <a:buNone/>
              <a:defRPr sz="600">
                <a:solidFill>
                  <a:schemeClr val="accent5"/>
                </a:solidFill>
              </a:defRPr>
            </a:lvl2pPr>
            <a:lvl3pPr lvl="2" rtl="0">
              <a:lnSpc>
                <a:spcPct val="100000"/>
              </a:lnSpc>
              <a:spcBef>
                <a:spcPts val="0"/>
              </a:spcBef>
              <a:spcAft>
                <a:spcPts val="0"/>
              </a:spcAft>
              <a:buClr>
                <a:schemeClr val="accent5"/>
              </a:buClr>
              <a:buSzPts val="600"/>
              <a:buNone/>
              <a:defRPr sz="600">
                <a:solidFill>
                  <a:schemeClr val="accent5"/>
                </a:solidFill>
              </a:defRPr>
            </a:lvl3pPr>
            <a:lvl4pPr lvl="3" rtl="0">
              <a:lnSpc>
                <a:spcPct val="100000"/>
              </a:lnSpc>
              <a:spcBef>
                <a:spcPts val="0"/>
              </a:spcBef>
              <a:spcAft>
                <a:spcPts val="0"/>
              </a:spcAft>
              <a:buClr>
                <a:schemeClr val="accent5"/>
              </a:buClr>
              <a:buSzPts val="600"/>
              <a:buNone/>
              <a:defRPr sz="600">
                <a:solidFill>
                  <a:schemeClr val="accent5"/>
                </a:solidFill>
              </a:defRPr>
            </a:lvl4pPr>
            <a:lvl5pPr lvl="4" rtl="0">
              <a:lnSpc>
                <a:spcPct val="100000"/>
              </a:lnSpc>
              <a:spcBef>
                <a:spcPts val="0"/>
              </a:spcBef>
              <a:spcAft>
                <a:spcPts val="0"/>
              </a:spcAft>
              <a:buClr>
                <a:schemeClr val="accent5"/>
              </a:buClr>
              <a:buSzPts val="600"/>
              <a:buNone/>
              <a:defRPr sz="600">
                <a:solidFill>
                  <a:schemeClr val="accent5"/>
                </a:solidFill>
              </a:defRPr>
            </a:lvl5pPr>
            <a:lvl6pPr lvl="5" rtl="0">
              <a:lnSpc>
                <a:spcPct val="100000"/>
              </a:lnSpc>
              <a:spcBef>
                <a:spcPts val="0"/>
              </a:spcBef>
              <a:spcAft>
                <a:spcPts val="0"/>
              </a:spcAft>
              <a:buClr>
                <a:schemeClr val="accent5"/>
              </a:buClr>
              <a:buSzPts val="600"/>
              <a:buNone/>
              <a:defRPr sz="600">
                <a:solidFill>
                  <a:schemeClr val="accent5"/>
                </a:solidFill>
              </a:defRPr>
            </a:lvl6pPr>
            <a:lvl7pPr lvl="6" rtl="0">
              <a:lnSpc>
                <a:spcPct val="100000"/>
              </a:lnSpc>
              <a:spcBef>
                <a:spcPts val="0"/>
              </a:spcBef>
              <a:spcAft>
                <a:spcPts val="0"/>
              </a:spcAft>
              <a:buClr>
                <a:schemeClr val="accent5"/>
              </a:buClr>
              <a:buSzPts val="600"/>
              <a:buNone/>
              <a:defRPr sz="600">
                <a:solidFill>
                  <a:schemeClr val="accent5"/>
                </a:solidFill>
              </a:defRPr>
            </a:lvl7pPr>
            <a:lvl8pPr lvl="7" rtl="0">
              <a:lnSpc>
                <a:spcPct val="100000"/>
              </a:lnSpc>
              <a:spcBef>
                <a:spcPts val="0"/>
              </a:spcBef>
              <a:spcAft>
                <a:spcPts val="0"/>
              </a:spcAft>
              <a:buClr>
                <a:schemeClr val="accent5"/>
              </a:buClr>
              <a:buSzPts val="600"/>
              <a:buNone/>
              <a:defRPr sz="600">
                <a:solidFill>
                  <a:schemeClr val="accent5"/>
                </a:solidFill>
              </a:defRPr>
            </a:lvl8pPr>
            <a:lvl9pPr lvl="8" rtl="0">
              <a:lnSpc>
                <a:spcPct val="100000"/>
              </a:lnSpc>
              <a:spcBef>
                <a:spcPts val="0"/>
              </a:spcBef>
              <a:spcAft>
                <a:spcPts val="0"/>
              </a:spcAft>
              <a:buClr>
                <a:schemeClr val="accent5"/>
              </a:buClr>
              <a:buSzPts val="600"/>
              <a:buNone/>
              <a:defRPr sz="600">
                <a:solidFill>
                  <a:schemeClr val="accent5"/>
                </a:solidFill>
              </a:defRPr>
            </a:lvl9pPr>
          </a:lstStyle>
          <a:p>
            <a:endParaRPr/>
          </a:p>
        </p:txBody>
      </p:sp>
      <p:sp>
        <p:nvSpPr>
          <p:cNvPr id="6" name="Slide Number Placeholder 1">
            <a:extLst>
              <a:ext uri="{FF2B5EF4-FFF2-40B4-BE49-F238E27FC236}">
                <a16:creationId xmlns:a16="http://schemas.microsoft.com/office/drawing/2014/main" id="{4CA27BAC-6214-419F-9F05-5FA89F75EDCF}"/>
              </a:ext>
            </a:extLst>
          </p:cNvPr>
          <p:cNvSpPr txBox="1">
            <a:spLocks/>
          </p:cNvSpPr>
          <p:nvPr userDrawn="1"/>
        </p:nvSpPr>
        <p:spPr>
          <a:xfrm>
            <a:off x="6732050" y="4809373"/>
            <a:ext cx="2057400" cy="274637"/>
          </a:xfrm>
          <a:prstGeom prst="rect">
            <a:avLst/>
          </a:prstGeom>
        </p:spPr>
        <p:txBody>
          <a:bodyPr vert="horz" lIns="0" tIns="45720" rIns="0" bIns="45720" rtlCol="0" anchor="ctr"/>
          <a:lstStyle>
            <a:defPPr marR="0" lvl="0" algn="l" rtl="0">
              <a:lnSpc>
                <a:spcPct val="100000"/>
              </a:lnSpc>
              <a:spcBef>
                <a:spcPts val="0"/>
              </a:spcBef>
              <a:spcAft>
                <a:spcPts val="0"/>
              </a:spcAft>
            </a:defPPr>
            <a:lvl1pPr marR="0" lvl="0" algn="r" rtl="0">
              <a:lnSpc>
                <a:spcPct val="100000"/>
              </a:lnSpc>
              <a:spcBef>
                <a:spcPts val="0"/>
              </a:spcBef>
              <a:spcAft>
                <a:spcPts val="0"/>
              </a:spcAft>
              <a:buClr>
                <a:srgbClr val="000000"/>
              </a:buClr>
              <a:buFont typeface="Arial"/>
              <a:defRPr sz="1000" b="0" i="0" u="none" strike="noStrike" cap="none">
                <a:solidFill>
                  <a:schemeClr val="bg1"/>
                </a:solidFill>
                <a:latin typeface="Avenir Next LT Pro" panose="020B0504020202020204" pitchFamily="34" charset="0"/>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fld id="{8B2E2F79-BC7F-4BB1-9203-38C79639CA91}" type="slidenum">
              <a:rPr lang="en-PH" smtClean="0">
                <a:solidFill>
                  <a:schemeClr val="tx1"/>
                </a:solidFill>
                <a:latin typeface="Montserrat" panose="00000500000000000000" pitchFamily="2" charset="0"/>
              </a:rPr>
              <a:pPr/>
              <a:t>‹#›</a:t>
            </a:fld>
            <a:endParaRPr lang="en-PH">
              <a:solidFill>
                <a:schemeClr val="tx1"/>
              </a:solidFill>
              <a:latin typeface="Montserrat" panose="00000500000000000000" pitchFamily="2" charset="0"/>
            </a:endParaRPr>
          </a:p>
        </p:txBody>
      </p:sp>
      <p:pic>
        <p:nvPicPr>
          <p:cNvPr id="7" name="Google Shape;226;p12">
            <a:extLst>
              <a:ext uri="{FF2B5EF4-FFF2-40B4-BE49-F238E27FC236}">
                <a16:creationId xmlns:a16="http://schemas.microsoft.com/office/drawing/2014/main" id="{AF389717-DC4C-4EE2-B4D4-4B6E2D92DBE5}"/>
              </a:ext>
            </a:extLst>
          </p:cNvPr>
          <p:cNvPicPr preferRelativeResize="0">
            <a:picLocks noChangeAspect="1"/>
          </p:cNvPicPr>
          <p:nvPr userDrawn="1"/>
        </p:nvPicPr>
        <p:blipFill>
          <a:blip r:embed="rId2">
            <a:alphaModFix/>
          </a:blip>
          <a:stretch>
            <a:fillRect/>
          </a:stretch>
        </p:blipFill>
        <p:spPr>
          <a:xfrm>
            <a:off x="354642" y="4354250"/>
            <a:ext cx="1372984" cy="393192"/>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Inside - Black blank">
  <p:cSld name="BLANK_1">
    <p:bg>
      <p:bgPr>
        <a:solidFill>
          <a:srgbClr val="000000"/>
        </a:solidFill>
        <a:effectLst/>
      </p:bgPr>
    </p:bg>
    <p:spTree>
      <p:nvGrpSpPr>
        <p:cNvPr id="1" name="Shape 101"/>
        <p:cNvGrpSpPr/>
        <p:nvPr/>
      </p:nvGrpSpPr>
      <p:grpSpPr>
        <a:xfrm>
          <a:off x="0" y="0"/>
          <a:ext cx="0" cy="0"/>
          <a:chOff x="0" y="0"/>
          <a:chExt cx="0" cy="0"/>
        </a:xfrm>
      </p:grpSpPr>
      <p:sp>
        <p:nvSpPr>
          <p:cNvPr id="104" name="Google Shape;104;p12"/>
          <p:cNvSpPr txBox="1">
            <a:spLocks noGrp="1"/>
          </p:cNvSpPr>
          <p:nvPr>
            <p:ph type="subTitle" idx="1"/>
          </p:nvPr>
        </p:nvSpPr>
        <p:spPr>
          <a:xfrm>
            <a:off x="354650" y="4857012"/>
            <a:ext cx="8159100" cy="184800"/>
          </a:xfrm>
          <a:prstGeom prst="rect">
            <a:avLst/>
          </a:prstGeom>
        </p:spPr>
        <p:txBody>
          <a:bodyPr spcFirstLastPara="1" wrap="square" lIns="0" tIns="91425" rIns="0" bIns="91425" anchor="b" anchorCtr="0">
            <a:noAutofit/>
          </a:bodyPr>
          <a:lstStyle>
            <a:lvl1pPr marL="0" lvl="0" indent="0" rtl="0">
              <a:lnSpc>
                <a:spcPct val="100000"/>
              </a:lnSpc>
              <a:spcBef>
                <a:spcPts val="0"/>
              </a:spcBef>
              <a:spcAft>
                <a:spcPts val="0"/>
              </a:spcAft>
              <a:buClr>
                <a:schemeClr val="accent5"/>
              </a:buClr>
              <a:buSzPts val="600"/>
              <a:buNone/>
              <a:defRPr sz="600">
                <a:solidFill>
                  <a:schemeClr val="accent5"/>
                </a:solidFill>
                <a:latin typeface="Montserrat" panose="00000500000000000000" pitchFamily="2" charset="0"/>
              </a:defRPr>
            </a:lvl1pPr>
            <a:lvl2pPr lvl="1" rtl="0">
              <a:lnSpc>
                <a:spcPct val="100000"/>
              </a:lnSpc>
              <a:spcBef>
                <a:spcPts val="0"/>
              </a:spcBef>
              <a:spcAft>
                <a:spcPts val="0"/>
              </a:spcAft>
              <a:buClr>
                <a:schemeClr val="accent5"/>
              </a:buClr>
              <a:buSzPts val="600"/>
              <a:buNone/>
              <a:defRPr sz="600">
                <a:solidFill>
                  <a:schemeClr val="accent5"/>
                </a:solidFill>
              </a:defRPr>
            </a:lvl2pPr>
            <a:lvl3pPr lvl="2" rtl="0">
              <a:lnSpc>
                <a:spcPct val="100000"/>
              </a:lnSpc>
              <a:spcBef>
                <a:spcPts val="0"/>
              </a:spcBef>
              <a:spcAft>
                <a:spcPts val="0"/>
              </a:spcAft>
              <a:buClr>
                <a:schemeClr val="accent5"/>
              </a:buClr>
              <a:buSzPts val="600"/>
              <a:buNone/>
              <a:defRPr sz="600">
                <a:solidFill>
                  <a:schemeClr val="accent5"/>
                </a:solidFill>
              </a:defRPr>
            </a:lvl3pPr>
            <a:lvl4pPr lvl="3" rtl="0">
              <a:lnSpc>
                <a:spcPct val="100000"/>
              </a:lnSpc>
              <a:spcBef>
                <a:spcPts val="0"/>
              </a:spcBef>
              <a:spcAft>
                <a:spcPts val="0"/>
              </a:spcAft>
              <a:buClr>
                <a:schemeClr val="accent5"/>
              </a:buClr>
              <a:buSzPts val="600"/>
              <a:buNone/>
              <a:defRPr sz="600">
                <a:solidFill>
                  <a:schemeClr val="accent5"/>
                </a:solidFill>
              </a:defRPr>
            </a:lvl4pPr>
            <a:lvl5pPr lvl="4" rtl="0">
              <a:lnSpc>
                <a:spcPct val="100000"/>
              </a:lnSpc>
              <a:spcBef>
                <a:spcPts val="0"/>
              </a:spcBef>
              <a:spcAft>
                <a:spcPts val="0"/>
              </a:spcAft>
              <a:buClr>
                <a:schemeClr val="accent5"/>
              </a:buClr>
              <a:buSzPts val="600"/>
              <a:buNone/>
              <a:defRPr sz="600">
                <a:solidFill>
                  <a:schemeClr val="accent5"/>
                </a:solidFill>
              </a:defRPr>
            </a:lvl5pPr>
            <a:lvl6pPr lvl="5" rtl="0">
              <a:lnSpc>
                <a:spcPct val="100000"/>
              </a:lnSpc>
              <a:spcBef>
                <a:spcPts val="0"/>
              </a:spcBef>
              <a:spcAft>
                <a:spcPts val="0"/>
              </a:spcAft>
              <a:buClr>
                <a:schemeClr val="accent5"/>
              </a:buClr>
              <a:buSzPts val="600"/>
              <a:buNone/>
              <a:defRPr sz="600">
                <a:solidFill>
                  <a:schemeClr val="accent5"/>
                </a:solidFill>
              </a:defRPr>
            </a:lvl6pPr>
            <a:lvl7pPr lvl="6" rtl="0">
              <a:lnSpc>
                <a:spcPct val="100000"/>
              </a:lnSpc>
              <a:spcBef>
                <a:spcPts val="0"/>
              </a:spcBef>
              <a:spcAft>
                <a:spcPts val="0"/>
              </a:spcAft>
              <a:buClr>
                <a:schemeClr val="accent5"/>
              </a:buClr>
              <a:buSzPts val="600"/>
              <a:buNone/>
              <a:defRPr sz="600">
                <a:solidFill>
                  <a:schemeClr val="accent5"/>
                </a:solidFill>
              </a:defRPr>
            </a:lvl7pPr>
            <a:lvl8pPr lvl="7" rtl="0">
              <a:lnSpc>
                <a:spcPct val="100000"/>
              </a:lnSpc>
              <a:spcBef>
                <a:spcPts val="0"/>
              </a:spcBef>
              <a:spcAft>
                <a:spcPts val="0"/>
              </a:spcAft>
              <a:buClr>
                <a:schemeClr val="accent5"/>
              </a:buClr>
              <a:buSzPts val="600"/>
              <a:buNone/>
              <a:defRPr sz="600">
                <a:solidFill>
                  <a:schemeClr val="accent5"/>
                </a:solidFill>
              </a:defRPr>
            </a:lvl8pPr>
            <a:lvl9pPr lvl="8" rtl="0">
              <a:lnSpc>
                <a:spcPct val="100000"/>
              </a:lnSpc>
              <a:spcBef>
                <a:spcPts val="0"/>
              </a:spcBef>
              <a:spcAft>
                <a:spcPts val="0"/>
              </a:spcAft>
              <a:buClr>
                <a:schemeClr val="accent5"/>
              </a:buClr>
              <a:buSzPts val="600"/>
              <a:buNone/>
              <a:defRPr sz="600">
                <a:solidFill>
                  <a:schemeClr val="accent5"/>
                </a:solidFill>
              </a:defRPr>
            </a:lvl9pPr>
          </a:lstStyle>
          <a:p>
            <a:endParaRPr/>
          </a:p>
        </p:txBody>
      </p:sp>
      <p:sp>
        <p:nvSpPr>
          <p:cNvPr id="6" name="Slide Number Placeholder 1">
            <a:extLst>
              <a:ext uri="{FF2B5EF4-FFF2-40B4-BE49-F238E27FC236}">
                <a16:creationId xmlns:a16="http://schemas.microsoft.com/office/drawing/2014/main" id="{F5137D47-D41B-425D-AC41-E11358EF29AA}"/>
              </a:ext>
            </a:extLst>
          </p:cNvPr>
          <p:cNvSpPr txBox="1">
            <a:spLocks/>
          </p:cNvSpPr>
          <p:nvPr userDrawn="1"/>
        </p:nvSpPr>
        <p:spPr>
          <a:xfrm>
            <a:off x="6732050" y="4809373"/>
            <a:ext cx="2057400" cy="274637"/>
          </a:xfrm>
          <a:prstGeom prst="rect">
            <a:avLst/>
          </a:prstGeom>
        </p:spPr>
        <p:txBody>
          <a:bodyPr vert="horz" lIns="0" tIns="45720" rIns="0" bIns="45720" rtlCol="0" anchor="ctr"/>
          <a:lstStyle>
            <a:defPPr marR="0" lvl="0" algn="l" rtl="0">
              <a:lnSpc>
                <a:spcPct val="100000"/>
              </a:lnSpc>
              <a:spcBef>
                <a:spcPts val="0"/>
              </a:spcBef>
              <a:spcAft>
                <a:spcPts val="0"/>
              </a:spcAft>
            </a:defPPr>
            <a:lvl1pPr marR="0" lvl="0" algn="r" rtl="0">
              <a:lnSpc>
                <a:spcPct val="100000"/>
              </a:lnSpc>
              <a:spcBef>
                <a:spcPts val="0"/>
              </a:spcBef>
              <a:spcAft>
                <a:spcPts val="0"/>
              </a:spcAft>
              <a:buClr>
                <a:srgbClr val="000000"/>
              </a:buClr>
              <a:buFont typeface="Arial"/>
              <a:defRPr sz="1000" b="0" i="0" u="none" strike="noStrike" cap="none">
                <a:solidFill>
                  <a:schemeClr val="bg1"/>
                </a:solidFill>
                <a:latin typeface="Avenir Next LT Pro" panose="020B0504020202020204" pitchFamily="34" charset="0"/>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fld id="{8B2E2F79-BC7F-4BB1-9203-38C79639CA91}" type="slidenum">
              <a:rPr lang="en-PH" smtClean="0">
                <a:solidFill>
                  <a:schemeClr val="bg1"/>
                </a:solidFill>
                <a:latin typeface="Montserrat" panose="00000500000000000000" pitchFamily="2" charset="0"/>
              </a:rPr>
              <a:pPr/>
              <a:t>‹#›</a:t>
            </a:fld>
            <a:endParaRPr lang="en-PH">
              <a:solidFill>
                <a:schemeClr val="bg1"/>
              </a:solidFill>
              <a:latin typeface="Montserrat" panose="00000500000000000000" pitchFamily="2" charset="0"/>
            </a:endParaRPr>
          </a:p>
        </p:txBody>
      </p:sp>
      <p:sp>
        <p:nvSpPr>
          <p:cNvPr id="7" name="Google Shape;29;p4">
            <a:extLst>
              <a:ext uri="{FF2B5EF4-FFF2-40B4-BE49-F238E27FC236}">
                <a16:creationId xmlns:a16="http://schemas.microsoft.com/office/drawing/2014/main" id="{9E5964FD-418C-4489-946C-8A7D7772DD7A}"/>
              </a:ext>
            </a:extLst>
          </p:cNvPr>
          <p:cNvSpPr/>
          <p:nvPr userDrawn="1"/>
        </p:nvSpPr>
        <p:spPr>
          <a:xfrm>
            <a:off x="354650" y="4966350"/>
            <a:ext cx="5064000" cy="184800"/>
          </a:xfrm>
          <a:prstGeom prst="rect">
            <a:avLst/>
          </a:prstGeom>
          <a:noFill/>
          <a:ln>
            <a:noFill/>
          </a:ln>
        </p:spPr>
        <p:txBody>
          <a:bodyPr spcFirstLastPara="1" wrap="square" lIns="0" tIns="45700" rIns="0" bIns="45700" anchor="t" anchorCtr="0">
            <a:noAutofit/>
          </a:bodyPr>
          <a:lstStyle/>
          <a:p>
            <a:pPr marL="0" marR="0" lvl="0" indent="0" algn="l" rtl="0">
              <a:lnSpc>
                <a:spcPct val="100000"/>
              </a:lnSpc>
              <a:spcBef>
                <a:spcPts val="0"/>
              </a:spcBef>
              <a:spcAft>
                <a:spcPts val="0"/>
              </a:spcAft>
              <a:buClr>
                <a:srgbClr val="000000"/>
              </a:buClr>
              <a:buSzPts val="600"/>
              <a:buFont typeface="Arial"/>
              <a:buNone/>
            </a:pPr>
            <a:r>
              <a:rPr lang="en" sz="500">
                <a:solidFill>
                  <a:srgbClr val="888888"/>
                </a:solidFill>
                <a:latin typeface="Montserrat" panose="00000500000000000000" pitchFamily="2" charset="0"/>
                <a:ea typeface="Montserrat Light"/>
                <a:cs typeface="Montserrat Light"/>
                <a:sym typeface="Montserrat Light"/>
              </a:rPr>
              <a:t>© 2022 Nielsen Consumer LLC. All Rights Reserved.</a:t>
            </a:r>
            <a:endParaRPr sz="500" i="0" u="none" strike="noStrike" cap="none">
              <a:solidFill>
                <a:srgbClr val="888888"/>
              </a:solidFill>
              <a:latin typeface="Montserrat" panose="00000500000000000000" pitchFamily="2" charset="0"/>
              <a:ea typeface="Montserrat Light"/>
              <a:cs typeface="Montserrat Light"/>
              <a:sym typeface="Montserrat Light"/>
            </a:endParaRPr>
          </a:p>
        </p:txBody>
      </p:sp>
      <p:pic>
        <p:nvPicPr>
          <p:cNvPr id="8" name="Picture 7" descr="A picture containing text, clipart, tableware, dishware&#10;&#10;Description automatically generated">
            <a:extLst>
              <a:ext uri="{FF2B5EF4-FFF2-40B4-BE49-F238E27FC236}">
                <a16:creationId xmlns:a16="http://schemas.microsoft.com/office/drawing/2014/main" id="{B878B1E2-D5E0-4015-9693-6DEC3FB005BC}"/>
              </a:ext>
            </a:extLst>
          </p:cNvPr>
          <p:cNvPicPr>
            <a:picLocks noChangeAspect="1"/>
          </p:cNvPicPr>
          <p:nvPr userDrawn="1"/>
        </p:nvPicPr>
        <p:blipFill>
          <a:blip r:embed="rId2"/>
          <a:stretch>
            <a:fillRect/>
          </a:stretch>
        </p:blipFill>
        <p:spPr>
          <a:xfrm>
            <a:off x="354642" y="4350806"/>
            <a:ext cx="1386651" cy="396636"/>
          </a:xfrm>
          <a:prstGeom prst="rect">
            <a:avLst/>
          </a:prstGeom>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Inside - White/photo right">
  <p:cSld name="BLANK_2">
    <p:bg>
      <p:bgPr>
        <a:solidFill>
          <a:srgbClr val="FFFFFF"/>
        </a:solidFill>
        <a:effectLst/>
      </p:bgPr>
    </p:bg>
    <p:spTree>
      <p:nvGrpSpPr>
        <p:cNvPr id="1" name="Shape 106"/>
        <p:cNvGrpSpPr/>
        <p:nvPr/>
      </p:nvGrpSpPr>
      <p:grpSpPr>
        <a:xfrm>
          <a:off x="0" y="0"/>
          <a:ext cx="0" cy="0"/>
          <a:chOff x="0" y="0"/>
          <a:chExt cx="0" cy="0"/>
        </a:xfrm>
      </p:grpSpPr>
      <p:pic>
        <p:nvPicPr>
          <p:cNvPr id="9" name="Google Shape;107;p13">
            <a:extLst>
              <a:ext uri="{FF2B5EF4-FFF2-40B4-BE49-F238E27FC236}">
                <a16:creationId xmlns:a16="http://schemas.microsoft.com/office/drawing/2014/main" id="{29106291-F16E-9F40-859D-8DB4913A2CFD}"/>
              </a:ext>
            </a:extLst>
          </p:cNvPr>
          <p:cNvPicPr preferRelativeResize="0"/>
          <p:nvPr userDrawn="1"/>
        </p:nvPicPr>
        <p:blipFill rotWithShape="1">
          <a:blip r:embed="rId2" cstate="screen">
            <a:extLst>
              <a:ext uri="{28A0092B-C50C-407E-A947-70E740481C1C}">
                <a14:useLocalDpi xmlns:a14="http://schemas.microsoft.com/office/drawing/2010/main"/>
              </a:ext>
            </a:extLst>
          </a:blip>
          <a:srcRect/>
          <a:stretch/>
        </p:blipFill>
        <p:spPr>
          <a:xfrm>
            <a:off x="2995864" y="-326"/>
            <a:ext cx="6151144" cy="5143818"/>
          </a:xfrm>
          <a:prstGeom prst="rect">
            <a:avLst/>
          </a:prstGeom>
          <a:noFill/>
          <a:ln>
            <a:noFill/>
          </a:ln>
        </p:spPr>
      </p:pic>
      <p:sp>
        <p:nvSpPr>
          <p:cNvPr id="108" name="Google Shape;108;p13"/>
          <p:cNvSpPr/>
          <p:nvPr/>
        </p:nvSpPr>
        <p:spPr>
          <a:xfrm>
            <a:off x="0" y="50"/>
            <a:ext cx="5092295" cy="5143442"/>
          </a:xfrm>
          <a:prstGeom prst="rtTriangle">
            <a:avLst/>
          </a:pr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ontserrat" panose="00000500000000000000" pitchFamily="2" charset="0"/>
            </a:endParaRPr>
          </a:p>
        </p:txBody>
      </p:sp>
      <p:sp>
        <p:nvSpPr>
          <p:cNvPr id="111" name="Google Shape;111;p13"/>
          <p:cNvSpPr txBox="1">
            <a:spLocks noGrp="1"/>
          </p:cNvSpPr>
          <p:nvPr>
            <p:ph type="title"/>
          </p:nvPr>
        </p:nvSpPr>
        <p:spPr>
          <a:xfrm>
            <a:off x="354650" y="292625"/>
            <a:ext cx="2026500" cy="1174200"/>
          </a:xfrm>
          <a:prstGeom prst="rect">
            <a:avLst/>
          </a:prstGeom>
        </p:spPr>
        <p:txBody>
          <a:bodyPr spcFirstLastPara="1" wrap="square" lIns="0" tIns="91425" rIns="0" bIns="91425" anchor="t" anchorCtr="0">
            <a:noAutofit/>
          </a:bodyPr>
          <a:lstStyle>
            <a:lvl1pPr lvl="0" rtl="0">
              <a:spcBef>
                <a:spcPts val="0"/>
              </a:spcBef>
              <a:spcAft>
                <a:spcPts val="0"/>
              </a:spcAft>
              <a:buSzPts val="1900"/>
              <a:buNone/>
              <a:defRPr>
                <a:latin typeface="Montserrat" panose="00000500000000000000" pitchFamily="2" charset="0"/>
              </a:defRPr>
            </a:lvl1pPr>
            <a:lvl2pPr lvl="1" rtl="0">
              <a:spcBef>
                <a:spcPts val="0"/>
              </a:spcBef>
              <a:spcAft>
                <a:spcPts val="0"/>
              </a:spcAft>
              <a:buSzPts val="1900"/>
              <a:buNone/>
              <a:defRPr/>
            </a:lvl2pPr>
            <a:lvl3pPr lvl="2" rtl="0">
              <a:spcBef>
                <a:spcPts val="0"/>
              </a:spcBef>
              <a:spcAft>
                <a:spcPts val="0"/>
              </a:spcAft>
              <a:buSzPts val="1900"/>
              <a:buNone/>
              <a:defRPr/>
            </a:lvl3pPr>
            <a:lvl4pPr lvl="3" rtl="0">
              <a:spcBef>
                <a:spcPts val="0"/>
              </a:spcBef>
              <a:spcAft>
                <a:spcPts val="0"/>
              </a:spcAft>
              <a:buSzPts val="1900"/>
              <a:buNone/>
              <a:defRPr/>
            </a:lvl4pPr>
            <a:lvl5pPr lvl="4" rtl="0">
              <a:spcBef>
                <a:spcPts val="0"/>
              </a:spcBef>
              <a:spcAft>
                <a:spcPts val="0"/>
              </a:spcAft>
              <a:buSzPts val="1900"/>
              <a:buNone/>
              <a:defRPr/>
            </a:lvl5pPr>
            <a:lvl6pPr lvl="5" rtl="0">
              <a:spcBef>
                <a:spcPts val="0"/>
              </a:spcBef>
              <a:spcAft>
                <a:spcPts val="0"/>
              </a:spcAft>
              <a:buSzPts val="1900"/>
              <a:buNone/>
              <a:defRPr/>
            </a:lvl6pPr>
            <a:lvl7pPr lvl="6" rtl="0">
              <a:spcBef>
                <a:spcPts val="0"/>
              </a:spcBef>
              <a:spcAft>
                <a:spcPts val="0"/>
              </a:spcAft>
              <a:buSzPts val="1900"/>
              <a:buNone/>
              <a:defRPr/>
            </a:lvl7pPr>
            <a:lvl8pPr lvl="7" rtl="0">
              <a:spcBef>
                <a:spcPts val="0"/>
              </a:spcBef>
              <a:spcAft>
                <a:spcPts val="0"/>
              </a:spcAft>
              <a:buSzPts val="1900"/>
              <a:buNone/>
              <a:defRPr/>
            </a:lvl8pPr>
            <a:lvl9pPr lvl="8" rtl="0">
              <a:spcBef>
                <a:spcPts val="0"/>
              </a:spcBef>
              <a:spcAft>
                <a:spcPts val="0"/>
              </a:spcAft>
              <a:buSzPts val="1900"/>
              <a:buNone/>
              <a:defRPr/>
            </a:lvl9pPr>
          </a:lstStyle>
          <a:p>
            <a:endParaRPr/>
          </a:p>
        </p:txBody>
      </p:sp>
      <p:sp>
        <p:nvSpPr>
          <p:cNvPr id="112" name="Google Shape;112;p13"/>
          <p:cNvSpPr txBox="1">
            <a:spLocks noGrp="1"/>
          </p:cNvSpPr>
          <p:nvPr>
            <p:ph type="subTitle" idx="1"/>
          </p:nvPr>
        </p:nvSpPr>
        <p:spPr>
          <a:xfrm>
            <a:off x="354650" y="4857012"/>
            <a:ext cx="8159100" cy="184800"/>
          </a:xfrm>
          <a:prstGeom prst="rect">
            <a:avLst/>
          </a:prstGeom>
        </p:spPr>
        <p:txBody>
          <a:bodyPr spcFirstLastPara="1" wrap="square" lIns="0" tIns="91425" rIns="0" bIns="91425" anchor="b" anchorCtr="0">
            <a:noAutofit/>
          </a:bodyPr>
          <a:lstStyle>
            <a:lvl1pPr marL="0" lvl="0" indent="0" rtl="0">
              <a:lnSpc>
                <a:spcPct val="100000"/>
              </a:lnSpc>
              <a:spcBef>
                <a:spcPts val="0"/>
              </a:spcBef>
              <a:spcAft>
                <a:spcPts val="0"/>
              </a:spcAft>
              <a:buClr>
                <a:schemeClr val="accent5"/>
              </a:buClr>
              <a:buSzPts val="600"/>
              <a:buNone/>
              <a:defRPr sz="600">
                <a:solidFill>
                  <a:schemeClr val="accent5"/>
                </a:solidFill>
                <a:latin typeface="Montserrat" panose="00000500000000000000" pitchFamily="2" charset="0"/>
              </a:defRPr>
            </a:lvl1pPr>
            <a:lvl2pPr lvl="1" rtl="0">
              <a:lnSpc>
                <a:spcPct val="100000"/>
              </a:lnSpc>
              <a:spcBef>
                <a:spcPts val="0"/>
              </a:spcBef>
              <a:spcAft>
                <a:spcPts val="0"/>
              </a:spcAft>
              <a:buClr>
                <a:schemeClr val="accent5"/>
              </a:buClr>
              <a:buSzPts val="600"/>
              <a:buNone/>
              <a:defRPr sz="600">
                <a:solidFill>
                  <a:schemeClr val="accent5"/>
                </a:solidFill>
              </a:defRPr>
            </a:lvl2pPr>
            <a:lvl3pPr lvl="2" rtl="0">
              <a:lnSpc>
                <a:spcPct val="100000"/>
              </a:lnSpc>
              <a:spcBef>
                <a:spcPts val="0"/>
              </a:spcBef>
              <a:spcAft>
                <a:spcPts val="0"/>
              </a:spcAft>
              <a:buClr>
                <a:schemeClr val="accent5"/>
              </a:buClr>
              <a:buSzPts val="600"/>
              <a:buNone/>
              <a:defRPr sz="600">
                <a:solidFill>
                  <a:schemeClr val="accent5"/>
                </a:solidFill>
              </a:defRPr>
            </a:lvl3pPr>
            <a:lvl4pPr lvl="3" rtl="0">
              <a:lnSpc>
                <a:spcPct val="100000"/>
              </a:lnSpc>
              <a:spcBef>
                <a:spcPts val="0"/>
              </a:spcBef>
              <a:spcAft>
                <a:spcPts val="0"/>
              </a:spcAft>
              <a:buClr>
                <a:schemeClr val="accent5"/>
              </a:buClr>
              <a:buSzPts val="600"/>
              <a:buNone/>
              <a:defRPr sz="600">
                <a:solidFill>
                  <a:schemeClr val="accent5"/>
                </a:solidFill>
              </a:defRPr>
            </a:lvl4pPr>
            <a:lvl5pPr lvl="4" rtl="0">
              <a:lnSpc>
                <a:spcPct val="100000"/>
              </a:lnSpc>
              <a:spcBef>
                <a:spcPts val="0"/>
              </a:spcBef>
              <a:spcAft>
                <a:spcPts val="0"/>
              </a:spcAft>
              <a:buClr>
                <a:schemeClr val="accent5"/>
              </a:buClr>
              <a:buSzPts val="600"/>
              <a:buNone/>
              <a:defRPr sz="600">
                <a:solidFill>
                  <a:schemeClr val="accent5"/>
                </a:solidFill>
              </a:defRPr>
            </a:lvl5pPr>
            <a:lvl6pPr lvl="5" rtl="0">
              <a:lnSpc>
                <a:spcPct val="100000"/>
              </a:lnSpc>
              <a:spcBef>
                <a:spcPts val="0"/>
              </a:spcBef>
              <a:spcAft>
                <a:spcPts val="0"/>
              </a:spcAft>
              <a:buClr>
                <a:schemeClr val="accent5"/>
              </a:buClr>
              <a:buSzPts val="600"/>
              <a:buNone/>
              <a:defRPr sz="600">
                <a:solidFill>
                  <a:schemeClr val="accent5"/>
                </a:solidFill>
              </a:defRPr>
            </a:lvl6pPr>
            <a:lvl7pPr lvl="6" rtl="0">
              <a:lnSpc>
                <a:spcPct val="100000"/>
              </a:lnSpc>
              <a:spcBef>
                <a:spcPts val="0"/>
              </a:spcBef>
              <a:spcAft>
                <a:spcPts val="0"/>
              </a:spcAft>
              <a:buClr>
                <a:schemeClr val="accent5"/>
              </a:buClr>
              <a:buSzPts val="600"/>
              <a:buNone/>
              <a:defRPr sz="600">
                <a:solidFill>
                  <a:schemeClr val="accent5"/>
                </a:solidFill>
              </a:defRPr>
            </a:lvl7pPr>
            <a:lvl8pPr lvl="7" rtl="0">
              <a:lnSpc>
                <a:spcPct val="100000"/>
              </a:lnSpc>
              <a:spcBef>
                <a:spcPts val="0"/>
              </a:spcBef>
              <a:spcAft>
                <a:spcPts val="0"/>
              </a:spcAft>
              <a:buClr>
                <a:schemeClr val="accent5"/>
              </a:buClr>
              <a:buSzPts val="600"/>
              <a:buNone/>
              <a:defRPr sz="600">
                <a:solidFill>
                  <a:schemeClr val="accent5"/>
                </a:solidFill>
              </a:defRPr>
            </a:lvl8pPr>
            <a:lvl9pPr lvl="8" rtl="0">
              <a:lnSpc>
                <a:spcPct val="100000"/>
              </a:lnSpc>
              <a:spcBef>
                <a:spcPts val="0"/>
              </a:spcBef>
              <a:spcAft>
                <a:spcPts val="0"/>
              </a:spcAft>
              <a:buClr>
                <a:schemeClr val="accent5"/>
              </a:buClr>
              <a:buSzPts val="600"/>
              <a:buNone/>
              <a:defRPr sz="600">
                <a:solidFill>
                  <a:schemeClr val="accent5"/>
                </a:solidFill>
              </a:defRPr>
            </a:lvl9pPr>
          </a:lstStyle>
          <a:p>
            <a:endParaRPr/>
          </a:p>
        </p:txBody>
      </p:sp>
      <p:sp>
        <p:nvSpPr>
          <p:cNvPr id="10" name="Slide Number Placeholder 1">
            <a:extLst>
              <a:ext uri="{FF2B5EF4-FFF2-40B4-BE49-F238E27FC236}">
                <a16:creationId xmlns:a16="http://schemas.microsoft.com/office/drawing/2014/main" id="{8B415C94-5DAA-4E0F-83DB-E2A7E85325CF}"/>
              </a:ext>
            </a:extLst>
          </p:cNvPr>
          <p:cNvSpPr txBox="1">
            <a:spLocks/>
          </p:cNvSpPr>
          <p:nvPr userDrawn="1"/>
        </p:nvSpPr>
        <p:spPr>
          <a:xfrm>
            <a:off x="6732050" y="4809373"/>
            <a:ext cx="2057400" cy="274637"/>
          </a:xfrm>
          <a:prstGeom prst="rect">
            <a:avLst/>
          </a:prstGeom>
        </p:spPr>
        <p:txBody>
          <a:bodyPr vert="horz" lIns="0" tIns="45720" rIns="0" bIns="45720" rtlCol="0" anchor="ctr"/>
          <a:lstStyle>
            <a:defPPr marR="0" lvl="0" algn="l" rtl="0">
              <a:lnSpc>
                <a:spcPct val="100000"/>
              </a:lnSpc>
              <a:spcBef>
                <a:spcPts val="0"/>
              </a:spcBef>
              <a:spcAft>
                <a:spcPts val="0"/>
              </a:spcAft>
            </a:defPPr>
            <a:lvl1pPr marR="0" lvl="0" algn="r" rtl="0">
              <a:lnSpc>
                <a:spcPct val="100000"/>
              </a:lnSpc>
              <a:spcBef>
                <a:spcPts val="0"/>
              </a:spcBef>
              <a:spcAft>
                <a:spcPts val="0"/>
              </a:spcAft>
              <a:buClr>
                <a:srgbClr val="000000"/>
              </a:buClr>
              <a:buFont typeface="Arial"/>
              <a:defRPr sz="1000" b="0" i="0" u="none" strike="noStrike" cap="none">
                <a:solidFill>
                  <a:schemeClr val="bg1"/>
                </a:solidFill>
                <a:latin typeface="Avenir Next LT Pro" panose="020B0504020202020204" pitchFamily="34" charset="0"/>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fld id="{8B2E2F79-BC7F-4BB1-9203-38C79639CA91}" type="slidenum">
              <a:rPr lang="en-PH" smtClean="0">
                <a:solidFill>
                  <a:schemeClr val="bg1"/>
                </a:solidFill>
                <a:latin typeface="Montserrat" panose="00000500000000000000" pitchFamily="2" charset="0"/>
              </a:rPr>
              <a:pPr/>
              <a:t>‹#›</a:t>
            </a:fld>
            <a:endParaRPr lang="en-PH">
              <a:solidFill>
                <a:schemeClr val="bg1"/>
              </a:solidFill>
              <a:latin typeface="Montserrat" panose="00000500000000000000" pitchFamily="2" charset="0"/>
            </a:endParaRPr>
          </a:p>
        </p:txBody>
      </p:sp>
      <p:sp>
        <p:nvSpPr>
          <p:cNvPr id="11" name="Google Shape;20;p3">
            <a:extLst>
              <a:ext uri="{FF2B5EF4-FFF2-40B4-BE49-F238E27FC236}">
                <a16:creationId xmlns:a16="http://schemas.microsoft.com/office/drawing/2014/main" id="{8C40D9A1-7FD9-4C6D-A7C2-F560CEE32026}"/>
              </a:ext>
            </a:extLst>
          </p:cNvPr>
          <p:cNvSpPr/>
          <p:nvPr userDrawn="1"/>
        </p:nvSpPr>
        <p:spPr>
          <a:xfrm>
            <a:off x="354650" y="4966350"/>
            <a:ext cx="5064000" cy="184800"/>
          </a:xfrm>
          <a:prstGeom prst="rect">
            <a:avLst/>
          </a:prstGeom>
          <a:noFill/>
          <a:ln>
            <a:noFill/>
          </a:ln>
        </p:spPr>
        <p:txBody>
          <a:bodyPr spcFirstLastPara="1" wrap="square" lIns="0" tIns="45700" rIns="0" bIns="45700" anchor="t" anchorCtr="0">
            <a:noAutofit/>
          </a:bodyPr>
          <a:lstStyle/>
          <a:p>
            <a:pPr marL="0" marR="0" lvl="0" indent="0" algn="l" rtl="0">
              <a:lnSpc>
                <a:spcPct val="100000"/>
              </a:lnSpc>
              <a:spcBef>
                <a:spcPts val="0"/>
              </a:spcBef>
              <a:spcAft>
                <a:spcPts val="0"/>
              </a:spcAft>
              <a:buClr>
                <a:srgbClr val="000000"/>
              </a:buClr>
              <a:buSzPts val="600"/>
              <a:buFont typeface="Arial"/>
              <a:buNone/>
            </a:pPr>
            <a:r>
              <a:rPr lang="en" sz="500">
                <a:solidFill>
                  <a:srgbClr val="888888"/>
                </a:solidFill>
                <a:latin typeface="Montserrat" panose="00000500000000000000" pitchFamily="2" charset="0"/>
                <a:ea typeface="Montserrat Light"/>
                <a:cs typeface="Montserrat Light"/>
                <a:sym typeface="Montserrat Light"/>
              </a:rPr>
              <a:t>© 2022 Nielsen Consumer LLC. All Rights Reserved.</a:t>
            </a:r>
            <a:endParaRPr sz="500" i="0" u="none" strike="noStrike" cap="none">
              <a:solidFill>
                <a:srgbClr val="888888"/>
              </a:solidFill>
              <a:latin typeface="Montserrat" panose="00000500000000000000" pitchFamily="2" charset="0"/>
              <a:ea typeface="Montserrat Light"/>
              <a:cs typeface="Montserrat Light"/>
              <a:sym typeface="Montserrat Light"/>
            </a:endParaRPr>
          </a:p>
        </p:txBody>
      </p:sp>
      <p:pic>
        <p:nvPicPr>
          <p:cNvPr id="12" name="Google Shape;226;p12">
            <a:extLst>
              <a:ext uri="{FF2B5EF4-FFF2-40B4-BE49-F238E27FC236}">
                <a16:creationId xmlns:a16="http://schemas.microsoft.com/office/drawing/2014/main" id="{02B341DC-1F3F-4C60-BF9D-6257E8D5F1F7}"/>
              </a:ext>
            </a:extLst>
          </p:cNvPr>
          <p:cNvPicPr preferRelativeResize="0">
            <a:picLocks noChangeAspect="1"/>
          </p:cNvPicPr>
          <p:nvPr userDrawn="1"/>
        </p:nvPicPr>
        <p:blipFill>
          <a:blip r:embed="rId3">
            <a:alphaModFix/>
          </a:blip>
          <a:stretch>
            <a:fillRect/>
          </a:stretch>
        </p:blipFill>
        <p:spPr>
          <a:xfrm>
            <a:off x="354642" y="4354250"/>
            <a:ext cx="1372984" cy="393192"/>
          </a:xfrm>
          <a:prstGeom prst="rect">
            <a:avLst/>
          </a:prstGeom>
          <a:noFill/>
          <a:ln>
            <a:noFill/>
          </a:ln>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Inside - White/grey right">
  <p:cSld name="BLANK_2_4">
    <p:bg>
      <p:bgPr>
        <a:solidFill>
          <a:srgbClr val="FFFFFF"/>
        </a:solidFill>
        <a:effectLst/>
      </p:bgPr>
    </p:bg>
    <p:spTree>
      <p:nvGrpSpPr>
        <p:cNvPr id="1" name="Shape 114"/>
        <p:cNvGrpSpPr/>
        <p:nvPr/>
      </p:nvGrpSpPr>
      <p:grpSpPr>
        <a:xfrm>
          <a:off x="0" y="0"/>
          <a:ext cx="0" cy="0"/>
          <a:chOff x="0" y="0"/>
          <a:chExt cx="0" cy="0"/>
        </a:xfrm>
      </p:grpSpPr>
      <p:sp>
        <p:nvSpPr>
          <p:cNvPr id="115" name="Google Shape;115;p14"/>
          <p:cNvSpPr/>
          <p:nvPr/>
        </p:nvSpPr>
        <p:spPr>
          <a:xfrm>
            <a:off x="3007550" y="0"/>
            <a:ext cx="6139500" cy="5158850"/>
          </a:xfrm>
          <a:prstGeom prst="rect">
            <a:avLst/>
          </a:pr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ontserrat" panose="00000500000000000000" pitchFamily="2" charset="0"/>
            </a:endParaRPr>
          </a:p>
        </p:txBody>
      </p:sp>
      <p:sp>
        <p:nvSpPr>
          <p:cNvPr id="116" name="Google Shape;116;p14"/>
          <p:cNvSpPr/>
          <p:nvPr/>
        </p:nvSpPr>
        <p:spPr>
          <a:xfrm>
            <a:off x="0" y="50"/>
            <a:ext cx="5107500" cy="5158800"/>
          </a:xfrm>
          <a:prstGeom prst="rtTriangle">
            <a:avLst/>
          </a:pr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ontserrat" panose="00000500000000000000" pitchFamily="2" charset="0"/>
            </a:endParaRPr>
          </a:p>
        </p:txBody>
      </p:sp>
      <p:sp>
        <p:nvSpPr>
          <p:cNvPr id="118" name="Google Shape;118;p14"/>
          <p:cNvSpPr txBox="1">
            <a:spLocks noGrp="1"/>
          </p:cNvSpPr>
          <p:nvPr>
            <p:ph type="title"/>
          </p:nvPr>
        </p:nvSpPr>
        <p:spPr>
          <a:xfrm>
            <a:off x="354650" y="292625"/>
            <a:ext cx="2026500" cy="1174200"/>
          </a:xfrm>
          <a:prstGeom prst="rect">
            <a:avLst/>
          </a:prstGeom>
        </p:spPr>
        <p:txBody>
          <a:bodyPr spcFirstLastPara="1" wrap="square" lIns="0" tIns="91425" rIns="0" bIns="91425" anchor="t" anchorCtr="0">
            <a:noAutofit/>
          </a:bodyPr>
          <a:lstStyle>
            <a:lvl1pPr lvl="0" rtl="0">
              <a:spcBef>
                <a:spcPts val="0"/>
              </a:spcBef>
              <a:spcAft>
                <a:spcPts val="0"/>
              </a:spcAft>
              <a:buSzPts val="1900"/>
              <a:buNone/>
              <a:defRPr>
                <a:latin typeface="Montserrat" panose="00000500000000000000" pitchFamily="2" charset="0"/>
              </a:defRPr>
            </a:lvl1pPr>
            <a:lvl2pPr lvl="1" rtl="0">
              <a:spcBef>
                <a:spcPts val="0"/>
              </a:spcBef>
              <a:spcAft>
                <a:spcPts val="0"/>
              </a:spcAft>
              <a:buSzPts val="1900"/>
              <a:buNone/>
              <a:defRPr/>
            </a:lvl2pPr>
            <a:lvl3pPr lvl="2" rtl="0">
              <a:spcBef>
                <a:spcPts val="0"/>
              </a:spcBef>
              <a:spcAft>
                <a:spcPts val="0"/>
              </a:spcAft>
              <a:buSzPts val="1900"/>
              <a:buNone/>
              <a:defRPr/>
            </a:lvl3pPr>
            <a:lvl4pPr lvl="3" rtl="0">
              <a:spcBef>
                <a:spcPts val="0"/>
              </a:spcBef>
              <a:spcAft>
                <a:spcPts val="0"/>
              </a:spcAft>
              <a:buSzPts val="1900"/>
              <a:buNone/>
              <a:defRPr/>
            </a:lvl4pPr>
            <a:lvl5pPr lvl="4" rtl="0">
              <a:spcBef>
                <a:spcPts val="0"/>
              </a:spcBef>
              <a:spcAft>
                <a:spcPts val="0"/>
              </a:spcAft>
              <a:buSzPts val="1900"/>
              <a:buNone/>
              <a:defRPr/>
            </a:lvl5pPr>
            <a:lvl6pPr lvl="5" rtl="0">
              <a:spcBef>
                <a:spcPts val="0"/>
              </a:spcBef>
              <a:spcAft>
                <a:spcPts val="0"/>
              </a:spcAft>
              <a:buSzPts val="1900"/>
              <a:buNone/>
              <a:defRPr/>
            </a:lvl6pPr>
            <a:lvl7pPr lvl="6" rtl="0">
              <a:spcBef>
                <a:spcPts val="0"/>
              </a:spcBef>
              <a:spcAft>
                <a:spcPts val="0"/>
              </a:spcAft>
              <a:buSzPts val="1900"/>
              <a:buNone/>
              <a:defRPr/>
            </a:lvl7pPr>
            <a:lvl8pPr lvl="7" rtl="0">
              <a:spcBef>
                <a:spcPts val="0"/>
              </a:spcBef>
              <a:spcAft>
                <a:spcPts val="0"/>
              </a:spcAft>
              <a:buSzPts val="1900"/>
              <a:buNone/>
              <a:defRPr/>
            </a:lvl8pPr>
            <a:lvl9pPr lvl="8" rtl="0">
              <a:spcBef>
                <a:spcPts val="0"/>
              </a:spcBef>
              <a:spcAft>
                <a:spcPts val="0"/>
              </a:spcAft>
              <a:buSzPts val="1900"/>
              <a:buNone/>
              <a:defRPr/>
            </a:lvl9pPr>
          </a:lstStyle>
          <a:p>
            <a:endParaRPr/>
          </a:p>
        </p:txBody>
      </p:sp>
      <p:sp>
        <p:nvSpPr>
          <p:cNvPr id="119" name="Google Shape;119;p14"/>
          <p:cNvSpPr txBox="1">
            <a:spLocks noGrp="1"/>
          </p:cNvSpPr>
          <p:nvPr>
            <p:ph type="subTitle" idx="1"/>
          </p:nvPr>
        </p:nvSpPr>
        <p:spPr>
          <a:xfrm>
            <a:off x="354650" y="4857012"/>
            <a:ext cx="8159100" cy="184800"/>
          </a:xfrm>
          <a:prstGeom prst="rect">
            <a:avLst/>
          </a:prstGeom>
        </p:spPr>
        <p:txBody>
          <a:bodyPr spcFirstLastPara="1" wrap="square" lIns="0" tIns="91425" rIns="0" bIns="91425" anchor="b" anchorCtr="0">
            <a:noAutofit/>
          </a:bodyPr>
          <a:lstStyle>
            <a:lvl1pPr marL="0" lvl="0" indent="0" rtl="0">
              <a:lnSpc>
                <a:spcPct val="100000"/>
              </a:lnSpc>
              <a:spcBef>
                <a:spcPts val="0"/>
              </a:spcBef>
              <a:spcAft>
                <a:spcPts val="0"/>
              </a:spcAft>
              <a:buClr>
                <a:schemeClr val="accent5"/>
              </a:buClr>
              <a:buSzPts val="600"/>
              <a:buNone/>
              <a:defRPr sz="600">
                <a:solidFill>
                  <a:schemeClr val="accent5"/>
                </a:solidFill>
                <a:latin typeface="Montserrat" panose="00000500000000000000" pitchFamily="2" charset="0"/>
              </a:defRPr>
            </a:lvl1pPr>
            <a:lvl2pPr lvl="1" rtl="0">
              <a:lnSpc>
                <a:spcPct val="100000"/>
              </a:lnSpc>
              <a:spcBef>
                <a:spcPts val="0"/>
              </a:spcBef>
              <a:spcAft>
                <a:spcPts val="0"/>
              </a:spcAft>
              <a:buClr>
                <a:schemeClr val="accent5"/>
              </a:buClr>
              <a:buSzPts val="600"/>
              <a:buNone/>
              <a:defRPr sz="600">
                <a:solidFill>
                  <a:schemeClr val="accent5"/>
                </a:solidFill>
              </a:defRPr>
            </a:lvl2pPr>
            <a:lvl3pPr lvl="2" rtl="0">
              <a:lnSpc>
                <a:spcPct val="100000"/>
              </a:lnSpc>
              <a:spcBef>
                <a:spcPts val="0"/>
              </a:spcBef>
              <a:spcAft>
                <a:spcPts val="0"/>
              </a:spcAft>
              <a:buClr>
                <a:schemeClr val="accent5"/>
              </a:buClr>
              <a:buSzPts val="600"/>
              <a:buNone/>
              <a:defRPr sz="600">
                <a:solidFill>
                  <a:schemeClr val="accent5"/>
                </a:solidFill>
              </a:defRPr>
            </a:lvl3pPr>
            <a:lvl4pPr lvl="3" rtl="0">
              <a:lnSpc>
                <a:spcPct val="100000"/>
              </a:lnSpc>
              <a:spcBef>
                <a:spcPts val="0"/>
              </a:spcBef>
              <a:spcAft>
                <a:spcPts val="0"/>
              </a:spcAft>
              <a:buClr>
                <a:schemeClr val="accent5"/>
              </a:buClr>
              <a:buSzPts val="600"/>
              <a:buNone/>
              <a:defRPr sz="600">
                <a:solidFill>
                  <a:schemeClr val="accent5"/>
                </a:solidFill>
              </a:defRPr>
            </a:lvl4pPr>
            <a:lvl5pPr lvl="4" rtl="0">
              <a:lnSpc>
                <a:spcPct val="100000"/>
              </a:lnSpc>
              <a:spcBef>
                <a:spcPts val="0"/>
              </a:spcBef>
              <a:spcAft>
                <a:spcPts val="0"/>
              </a:spcAft>
              <a:buClr>
                <a:schemeClr val="accent5"/>
              </a:buClr>
              <a:buSzPts val="600"/>
              <a:buNone/>
              <a:defRPr sz="600">
                <a:solidFill>
                  <a:schemeClr val="accent5"/>
                </a:solidFill>
              </a:defRPr>
            </a:lvl5pPr>
            <a:lvl6pPr lvl="5" rtl="0">
              <a:lnSpc>
                <a:spcPct val="100000"/>
              </a:lnSpc>
              <a:spcBef>
                <a:spcPts val="0"/>
              </a:spcBef>
              <a:spcAft>
                <a:spcPts val="0"/>
              </a:spcAft>
              <a:buClr>
                <a:schemeClr val="accent5"/>
              </a:buClr>
              <a:buSzPts val="600"/>
              <a:buNone/>
              <a:defRPr sz="600">
                <a:solidFill>
                  <a:schemeClr val="accent5"/>
                </a:solidFill>
              </a:defRPr>
            </a:lvl6pPr>
            <a:lvl7pPr lvl="6" rtl="0">
              <a:lnSpc>
                <a:spcPct val="100000"/>
              </a:lnSpc>
              <a:spcBef>
                <a:spcPts val="0"/>
              </a:spcBef>
              <a:spcAft>
                <a:spcPts val="0"/>
              </a:spcAft>
              <a:buClr>
                <a:schemeClr val="accent5"/>
              </a:buClr>
              <a:buSzPts val="600"/>
              <a:buNone/>
              <a:defRPr sz="600">
                <a:solidFill>
                  <a:schemeClr val="accent5"/>
                </a:solidFill>
              </a:defRPr>
            </a:lvl7pPr>
            <a:lvl8pPr lvl="7" rtl="0">
              <a:lnSpc>
                <a:spcPct val="100000"/>
              </a:lnSpc>
              <a:spcBef>
                <a:spcPts val="0"/>
              </a:spcBef>
              <a:spcAft>
                <a:spcPts val="0"/>
              </a:spcAft>
              <a:buClr>
                <a:schemeClr val="accent5"/>
              </a:buClr>
              <a:buSzPts val="600"/>
              <a:buNone/>
              <a:defRPr sz="600">
                <a:solidFill>
                  <a:schemeClr val="accent5"/>
                </a:solidFill>
              </a:defRPr>
            </a:lvl8pPr>
            <a:lvl9pPr lvl="8" rtl="0">
              <a:lnSpc>
                <a:spcPct val="100000"/>
              </a:lnSpc>
              <a:spcBef>
                <a:spcPts val="0"/>
              </a:spcBef>
              <a:spcAft>
                <a:spcPts val="0"/>
              </a:spcAft>
              <a:buClr>
                <a:schemeClr val="accent5"/>
              </a:buClr>
              <a:buSzPts val="600"/>
              <a:buNone/>
              <a:defRPr sz="600">
                <a:solidFill>
                  <a:schemeClr val="accent5"/>
                </a:solidFill>
              </a:defRPr>
            </a:lvl9pPr>
          </a:lstStyle>
          <a:p>
            <a:endParaRPr/>
          </a:p>
        </p:txBody>
      </p:sp>
      <p:sp>
        <p:nvSpPr>
          <p:cNvPr id="8" name="Slide Number Placeholder 1">
            <a:extLst>
              <a:ext uri="{FF2B5EF4-FFF2-40B4-BE49-F238E27FC236}">
                <a16:creationId xmlns:a16="http://schemas.microsoft.com/office/drawing/2014/main" id="{2A875073-C6A1-46DC-AB93-5411179DE4D5}"/>
              </a:ext>
            </a:extLst>
          </p:cNvPr>
          <p:cNvSpPr txBox="1">
            <a:spLocks/>
          </p:cNvSpPr>
          <p:nvPr userDrawn="1"/>
        </p:nvSpPr>
        <p:spPr>
          <a:xfrm>
            <a:off x="6732050" y="4809373"/>
            <a:ext cx="2057400" cy="274637"/>
          </a:xfrm>
          <a:prstGeom prst="rect">
            <a:avLst/>
          </a:prstGeom>
        </p:spPr>
        <p:txBody>
          <a:bodyPr vert="horz" lIns="0" tIns="45720" rIns="0" bIns="45720" rtlCol="0" anchor="ctr"/>
          <a:lstStyle>
            <a:defPPr marR="0" lvl="0" algn="l" rtl="0">
              <a:lnSpc>
                <a:spcPct val="100000"/>
              </a:lnSpc>
              <a:spcBef>
                <a:spcPts val="0"/>
              </a:spcBef>
              <a:spcAft>
                <a:spcPts val="0"/>
              </a:spcAft>
            </a:defPPr>
            <a:lvl1pPr marR="0" lvl="0" algn="r" rtl="0">
              <a:lnSpc>
                <a:spcPct val="100000"/>
              </a:lnSpc>
              <a:spcBef>
                <a:spcPts val="0"/>
              </a:spcBef>
              <a:spcAft>
                <a:spcPts val="0"/>
              </a:spcAft>
              <a:buClr>
                <a:srgbClr val="000000"/>
              </a:buClr>
              <a:buFont typeface="Arial"/>
              <a:defRPr sz="1000" b="0" i="0" u="none" strike="noStrike" cap="none">
                <a:solidFill>
                  <a:schemeClr val="bg1"/>
                </a:solidFill>
                <a:latin typeface="Avenir Next LT Pro" panose="020B0504020202020204" pitchFamily="34" charset="0"/>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fld id="{8B2E2F79-BC7F-4BB1-9203-38C79639CA91}" type="slidenum">
              <a:rPr lang="en-PH" smtClean="0">
                <a:solidFill>
                  <a:schemeClr val="tx1"/>
                </a:solidFill>
                <a:latin typeface="Montserrat" panose="00000500000000000000" pitchFamily="2" charset="0"/>
              </a:rPr>
              <a:pPr/>
              <a:t>‹#›</a:t>
            </a:fld>
            <a:endParaRPr lang="en-PH">
              <a:solidFill>
                <a:schemeClr val="tx1"/>
              </a:solidFill>
              <a:latin typeface="Montserrat" panose="00000500000000000000" pitchFamily="2" charset="0"/>
            </a:endParaRPr>
          </a:p>
        </p:txBody>
      </p:sp>
      <p:sp>
        <p:nvSpPr>
          <p:cNvPr id="9" name="Google Shape;20;p3">
            <a:extLst>
              <a:ext uri="{FF2B5EF4-FFF2-40B4-BE49-F238E27FC236}">
                <a16:creationId xmlns:a16="http://schemas.microsoft.com/office/drawing/2014/main" id="{07E04DC7-5795-4AB7-A3E0-5AB9CF5B92F2}"/>
              </a:ext>
            </a:extLst>
          </p:cNvPr>
          <p:cNvSpPr/>
          <p:nvPr userDrawn="1"/>
        </p:nvSpPr>
        <p:spPr>
          <a:xfrm>
            <a:off x="354650" y="4966350"/>
            <a:ext cx="5064000" cy="184800"/>
          </a:xfrm>
          <a:prstGeom prst="rect">
            <a:avLst/>
          </a:prstGeom>
          <a:noFill/>
          <a:ln>
            <a:noFill/>
          </a:ln>
        </p:spPr>
        <p:txBody>
          <a:bodyPr spcFirstLastPara="1" wrap="square" lIns="0" tIns="45700" rIns="0" bIns="45700" anchor="t" anchorCtr="0">
            <a:noAutofit/>
          </a:bodyPr>
          <a:lstStyle/>
          <a:p>
            <a:pPr marL="0" marR="0" lvl="0" indent="0" algn="l" rtl="0">
              <a:lnSpc>
                <a:spcPct val="100000"/>
              </a:lnSpc>
              <a:spcBef>
                <a:spcPts val="0"/>
              </a:spcBef>
              <a:spcAft>
                <a:spcPts val="0"/>
              </a:spcAft>
              <a:buClr>
                <a:srgbClr val="000000"/>
              </a:buClr>
              <a:buSzPts val="600"/>
              <a:buFont typeface="Arial"/>
              <a:buNone/>
            </a:pPr>
            <a:r>
              <a:rPr lang="en" sz="500">
                <a:solidFill>
                  <a:srgbClr val="888888"/>
                </a:solidFill>
                <a:latin typeface="Montserrat" panose="00000500000000000000" pitchFamily="2" charset="0"/>
                <a:ea typeface="Montserrat Light"/>
                <a:cs typeface="Montserrat Light"/>
                <a:sym typeface="Montserrat Light"/>
              </a:rPr>
              <a:t>© 2022 Nielsen Consumer LLC. All Rights Reserved.</a:t>
            </a:r>
            <a:endParaRPr sz="500" i="0" u="none" strike="noStrike" cap="none">
              <a:solidFill>
                <a:srgbClr val="888888"/>
              </a:solidFill>
              <a:latin typeface="Montserrat" panose="00000500000000000000" pitchFamily="2" charset="0"/>
              <a:ea typeface="Montserrat Light"/>
              <a:cs typeface="Montserrat Light"/>
              <a:sym typeface="Montserrat Light"/>
            </a:endParaRPr>
          </a:p>
        </p:txBody>
      </p:sp>
      <p:pic>
        <p:nvPicPr>
          <p:cNvPr id="10" name="Google Shape;226;p12">
            <a:extLst>
              <a:ext uri="{FF2B5EF4-FFF2-40B4-BE49-F238E27FC236}">
                <a16:creationId xmlns:a16="http://schemas.microsoft.com/office/drawing/2014/main" id="{A5569DAC-7B20-435F-A037-F8835AC44962}"/>
              </a:ext>
            </a:extLst>
          </p:cNvPr>
          <p:cNvPicPr preferRelativeResize="0">
            <a:picLocks noChangeAspect="1"/>
          </p:cNvPicPr>
          <p:nvPr userDrawn="1"/>
        </p:nvPicPr>
        <p:blipFill>
          <a:blip r:embed="rId2">
            <a:alphaModFix/>
          </a:blip>
          <a:stretch>
            <a:fillRect/>
          </a:stretch>
        </p:blipFill>
        <p:spPr>
          <a:xfrm>
            <a:off x="354642" y="4354250"/>
            <a:ext cx="1372984" cy="393192"/>
          </a:xfrm>
          <a:prstGeom prst="rect">
            <a:avLst/>
          </a:prstGeom>
          <a:noFill/>
          <a:ln>
            <a:noFill/>
          </a:ln>
        </p:spPr>
      </p:pic>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Inside - Black/photo right">
  <p:cSld name="BLANK_2_3">
    <p:bg>
      <p:bgPr>
        <a:solidFill>
          <a:srgbClr val="000000"/>
        </a:solidFill>
        <a:effectLst/>
      </p:bgPr>
    </p:bg>
    <p:spTree>
      <p:nvGrpSpPr>
        <p:cNvPr id="1" name="Shape 121"/>
        <p:cNvGrpSpPr/>
        <p:nvPr/>
      </p:nvGrpSpPr>
      <p:grpSpPr>
        <a:xfrm>
          <a:off x="0" y="0"/>
          <a:ext cx="0" cy="0"/>
          <a:chOff x="0" y="0"/>
          <a:chExt cx="0" cy="0"/>
        </a:xfrm>
      </p:grpSpPr>
      <p:pic>
        <p:nvPicPr>
          <p:cNvPr id="9" name="Google Shape;122;p15">
            <a:extLst>
              <a:ext uri="{FF2B5EF4-FFF2-40B4-BE49-F238E27FC236}">
                <a16:creationId xmlns:a16="http://schemas.microsoft.com/office/drawing/2014/main" id="{9FFFC0E4-7233-5046-A792-FD6154F23A17}"/>
              </a:ext>
            </a:extLst>
          </p:cNvPr>
          <p:cNvPicPr preferRelativeResize="0"/>
          <p:nvPr userDrawn="1"/>
        </p:nvPicPr>
        <p:blipFill rotWithShape="1">
          <a:blip r:embed="rId2" cstate="screen">
            <a:extLst>
              <a:ext uri="{28A0092B-C50C-407E-A947-70E740481C1C}">
                <a14:useLocalDpi xmlns:a14="http://schemas.microsoft.com/office/drawing/2010/main"/>
              </a:ext>
            </a:extLst>
          </a:blip>
          <a:srcRect/>
          <a:stretch/>
        </p:blipFill>
        <p:spPr>
          <a:xfrm>
            <a:off x="2994661" y="0"/>
            <a:ext cx="6152346" cy="5158849"/>
          </a:xfrm>
          <a:prstGeom prst="rect">
            <a:avLst/>
          </a:prstGeom>
          <a:noFill/>
          <a:ln>
            <a:noFill/>
          </a:ln>
        </p:spPr>
      </p:pic>
      <p:sp>
        <p:nvSpPr>
          <p:cNvPr id="123" name="Google Shape;123;p15"/>
          <p:cNvSpPr/>
          <p:nvPr/>
        </p:nvSpPr>
        <p:spPr>
          <a:xfrm>
            <a:off x="0" y="50"/>
            <a:ext cx="5107500" cy="5158800"/>
          </a:xfrm>
          <a:prstGeom prst="rtTriangl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ontserrat" panose="00000500000000000000" pitchFamily="2" charset="0"/>
            </a:endParaRPr>
          </a:p>
        </p:txBody>
      </p:sp>
      <p:sp>
        <p:nvSpPr>
          <p:cNvPr id="126" name="Google Shape;126;p15"/>
          <p:cNvSpPr txBox="1">
            <a:spLocks noGrp="1"/>
          </p:cNvSpPr>
          <p:nvPr>
            <p:ph type="title"/>
          </p:nvPr>
        </p:nvSpPr>
        <p:spPr>
          <a:xfrm>
            <a:off x="354650" y="292625"/>
            <a:ext cx="2026500" cy="1174200"/>
          </a:xfrm>
          <a:prstGeom prst="rect">
            <a:avLst/>
          </a:prstGeom>
        </p:spPr>
        <p:txBody>
          <a:bodyPr spcFirstLastPara="1" wrap="square" lIns="0" tIns="91425" rIns="0" bIns="91425" anchor="t" anchorCtr="0">
            <a:noAutofit/>
          </a:bodyPr>
          <a:lstStyle>
            <a:lvl1pPr lvl="0" rtl="0">
              <a:spcBef>
                <a:spcPts val="0"/>
              </a:spcBef>
              <a:spcAft>
                <a:spcPts val="0"/>
              </a:spcAft>
              <a:buClr>
                <a:srgbClr val="FFFFFF"/>
              </a:buClr>
              <a:buSzPts val="1900"/>
              <a:buNone/>
              <a:defRPr>
                <a:solidFill>
                  <a:srgbClr val="FFFFFF"/>
                </a:solidFill>
                <a:latin typeface="Montserrat" panose="00000500000000000000" pitchFamily="2" charset="0"/>
              </a:defRPr>
            </a:lvl1pPr>
            <a:lvl2pPr lvl="1" rtl="0">
              <a:spcBef>
                <a:spcPts val="0"/>
              </a:spcBef>
              <a:spcAft>
                <a:spcPts val="0"/>
              </a:spcAft>
              <a:buClr>
                <a:srgbClr val="FFFFFF"/>
              </a:buClr>
              <a:buSzPts val="1900"/>
              <a:buNone/>
              <a:defRPr>
                <a:solidFill>
                  <a:srgbClr val="FFFFFF"/>
                </a:solidFill>
              </a:defRPr>
            </a:lvl2pPr>
            <a:lvl3pPr lvl="2" rtl="0">
              <a:spcBef>
                <a:spcPts val="0"/>
              </a:spcBef>
              <a:spcAft>
                <a:spcPts val="0"/>
              </a:spcAft>
              <a:buClr>
                <a:srgbClr val="FFFFFF"/>
              </a:buClr>
              <a:buSzPts val="1900"/>
              <a:buNone/>
              <a:defRPr>
                <a:solidFill>
                  <a:srgbClr val="FFFFFF"/>
                </a:solidFill>
              </a:defRPr>
            </a:lvl3pPr>
            <a:lvl4pPr lvl="3" rtl="0">
              <a:spcBef>
                <a:spcPts val="0"/>
              </a:spcBef>
              <a:spcAft>
                <a:spcPts val="0"/>
              </a:spcAft>
              <a:buClr>
                <a:srgbClr val="FFFFFF"/>
              </a:buClr>
              <a:buSzPts val="1900"/>
              <a:buNone/>
              <a:defRPr>
                <a:solidFill>
                  <a:srgbClr val="FFFFFF"/>
                </a:solidFill>
              </a:defRPr>
            </a:lvl4pPr>
            <a:lvl5pPr lvl="4" rtl="0">
              <a:spcBef>
                <a:spcPts val="0"/>
              </a:spcBef>
              <a:spcAft>
                <a:spcPts val="0"/>
              </a:spcAft>
              <a:buClr>
                <a:srgbClr val="FFFFFF"/>
              </a:buClr>
              <a:buSzPts val="1900"/>
              <a:buNone/>
              <a:defRPr>
                <a:solidFill>
                  <a:srgbClr val="FFFFFF"/>
                </a:solidFill>
              </a:defRPr>
            </a:lvl5pPr>
            <a:lvl6pPr lvl="5" rtl="0">
              <a:spcBef>
                <a:spcPts val="0"/>
              </a:spcBef>
              <a:spcAft>
                <a:spcPts val="0"/>
              </a:spcAft>
              <a:buClr>
                <a:srgbClr val="FFFFFF"/>
              </a:buClr>
              <a:buSzPts val="1900"/>
              <a:buNone/>
              <a:defRPr>
                <a:solidFill>
                  <a:srgbClr val="FFFFFF"/>
                </a:solidFill>
              </a:defRPr>
            </a:lvl6pPr>
            <a:lvl7pPr lvl="6" rtl="0">
              <a:spcBef>
                <a:spcPts val="0"/>
              </a:spcBef>
              <a:spcAft>
                <a:spcPts val="0"/>
              </a:spcAft>
              <a:buClr>
                <a:srgbClr val="FFFFFF"/>
              </a:buClr>
              <a:buSzPts val="1900"/>
              <a:buNone/>
              <a:defRPr>
                <a:solidFill>
                  <a:srgbClr val="FFFFFF"/>
                </a:solidFill>
              </a:defRPr>
            </a:lvl7pPr>
            <a:lvl8pPr lvl="7" rtl="0">
              <a:spcBef>
                <a:spcPts val="0"/>
              </a:spcBef>
              <a:spcAft>
                <a:spcPts val="0"/>
              </a:spcAft>
              <a:buClr>
                <a:srgbClr val="FFFFFF"/>
              </a:buClr>
              <a:buSzPts val="1900"/>
              <a:buNone/>
              <a:defRPr>
                <a:solidFill>
                  <a:srgbClr val="FFFFFF"/>
                </a:solidFill>
              </a:defRPr>
            </a:lvl8pPr>
            <a:lvl9pPr lvl="8" rtl="0">
              <a:spcBef>
                <a:spcPts val="0"/>
              </a:spcBef>
              <a:spcAft>
                <a:spcPts val="0"/>
              </a:spcAft>
              <a:buClr>
                <a:srgbClr val="FFFFFF"/>
              </a:buClr>
              <a:buSzPts val="1900"/>
              <a:buNone/>
              <a:defRPr>
                <a:solidFill>
                  <a:srgbClr val="FFFFFF"/>
                </a:solidFill>
              </a:defRPr>
            </a:lvl9pPr>
          </a:lstStyle>
          <a:p>
            <a:endParaRPr/>
          </a:p>
        </p:txBody>
      </p:sp>
      <p:sp>
        <p:nvSpPr>
          <p:cNvPr id="127" name="Google Shape;127;p15"/>
          <p:cNvSpPr txBox="1">
            <a:spLocks noGrp="1"/>
          </p:cNvSpPr>
          <p:nvPr>
            <p:ph type="subTitle" idx="1"/>
          </p:nvPr>
        </p:nvSpPr>
        <p:spPr>
          <a:xfrm>
            <a:off x="354650" y="4857012"/>
            <a:ext cx="8159100" cy="184800"/>
          </a:xfrm>
          <a:prstGeom prst="rect">
            <a:avLst/>
          </a:prstGeom>
        </p:spPr>
        <p:txBody>
          <a:bodyPr spcFirstLastPara="1" wrap="square" lIns="0" tIns="91425" rIns="0" bIns="91425" anchor="b" anchorCtr="0">
            <a:noAutofit/>
          </a:bodyPr>
          <a:lstStyle>
            <a:lvl1pPr marL="0" lvl="0" indent="0" rtl="0">
              <a:lnSpc>
                <a:spcPct val="100000"/>
              </a:lnSpc>
              <a:spcBef>
                <a:spcPts val="0"/>
              </a:spcBef>
              <a:spcAft>
                <a:spcPts val="0"/>
              </a:spcAft>
              <a:buClr>
                <a:schemeClr val="accent5"/>
              </a:buClr>
              <a:buSzPts val="600"/>
              <a:buNone/>
              <a:defRPr sz="600">
                <a:solidFill>
                  <a:schemeClr val="accent5"/>
                </a:solidFill>
                <a:latin typeface="Montserrat" panose="00000500000000000000" pitchFamily="2" charset="0"/>
              </a:defRPr>
            </a:lvl1pPr>
            <a:lvl2pPr lvl="1" rtl="0">
              <a:lnSpc>
                <a:spcPct val="100000"/>
              </a:lnSpc>
              <a:spcBef>
                <a:spcPts val="0"/>
              </a:spcBef>
              <a:spcAft>
                <a:spcPts val="0"/>
              </a:spcAft>
              <a:buClr>
                <a:schemeClr val="accent5"/>
              </a:buClr>
              <a:buSzPts val="600"/>
              <a:buNone/>
              <a:defRPr sz="600">
                <a:solidFill>
                  <a:schemeClr val="accent5"/>
                </a:solidFill>
              </a:defRPr>
            </a:lvl2pPr>
            <a:lvl3pPr lvl="2" rtl="0">
              <a:lnSpc>
                <a:spcPct val="100000"/>
              </a:lnSpc>
              <a:spcBef>
                <a:spcPts val="0"/>
              </a:spcBef>
              <a:spcAft>
                <a:spcPts val="0"/>
              </a:spcAft>
              <a:buClr>
                <a:schemeClr val="accent5"/>
              </a:buClr>
              <a:buSzPts val="600"/>
              <a:buNone/>
              <a:defRPr sz="600">
                <a:solidFill>
                  <a:schemeClr val="accent5"/>
                </a:solidFill>
              </a:defRPr>
            </a:lvl3pPr>
            <a:lvl4pPr lvl="3" rtl="0">
              <a:lnSpc>
                <a:spcPct val="100000"/>
              </a:lnSpc>
              <a:spcBef>
                <a:spcPts val="0"/>
              </a:spcBef>
              <a:spcAft>
                <a:spcPts val="0"/>
              </a:spcAft>
              <a:buClr>
                <a:schemeClr val="accent5"/>
              </a:buClr>
              <a:buSzPts val="600"/>
              <a:buNone/>
              <a:defRPr sz="600">
                <a:solidFill>
                  <a:schemeClr val="accent5"/>
                </a:solidFill>
              </a:defRPr>
            </a:lvl4pPr>
            <a:lvl5pPr lvl="4" rtl="0">
              <a:lnSpc>
                <a:spcPct val="100000"/>
              </a:lnSpc>
              <a:spcBef>
                <a:spcPts val="0"/>
              </a:spcBef>
              <a:spcAft>
                <a:spcPts val="0"/>
              </a:spcAft>
              <a:buClr>
                <a:schemeClr val="accent5"/>
              </a:buClr>
              <a:buSzPts val="600"/>
              <a:buNone/>
              <a:defRPr sz="600">
                <a:solidFill>
                  <a:schemeClr val="accent5"/>
                </a:solidFill>
              </a:defRPr>
            </a:lvl5pPr>
            <a:lvl6pPr lvl="5" rtl="0">
              <a:lnSpc>
                <a:spcPct val="100000"/>
              </a:lnSpc>
              <a:spcBef>
                <a:spcPts val="0"/>
              </a:spcBef>
              <a:spcAft>
                <a:spcPts val="0"/>
              </a:spcAft>
              <a:buClr>
                <a:schemeClr val="accent5"/>
              </a:buClr>
              <a:buSzPts val="600"/>
              <a:buNone/>
              <a:defRPr sz="600">
                <a:solidFill>
                  <a:schemeClr val="accent5"/>
                </a:solidFill>
              </a:defRPr>
            </a:lvl6pPr>
            <a:lvl7pPr lvl="6" rtl="0">
              <a:lnSpc>
                <a:spcPct val="100000"/>
              </a:lnSpc>
              <a:spcBef>
                <a:spcPts val="0"/>
              </a:spcBef>
              <a:spcAft>
                <a:spcPts val="0"/>
              </a:spcAft>
              <a:buClr>
                <a:schemeClr val="accent5"/>
              </a:buClr>
              <a:buSzPts val="600"/>
              <a:buNone/>
              <a:defRPr sz="600">
                <a:solidFill>
                  <a:schemeClr val="accent5"/>
                </a:solidFill>
              </a:defRPr>
            </a:lvl7pPr>
            <a:lvl8pPr lvl="7" rtl="0">
              <a:lnSpc>
                <a:spcPct val="100000"/>
              </a:lnSpc>
              <a:spcBef>
                <a:spcPts val="0"/>
              </a:spcBef>
              <a:spcAft>
                <a:spcPts val="0"/>
              </a:spcAft>
              <a:buClr>
                <a:schemeClr val="accent5"/>
              </a:buClr>
              <a:buSzPts val="600"/>
              <a:buNone/>
              <a:defRPr sz="600">
                <a:solidFill>
                  <a:schemeClr val="accent5"/>
                </a:solidFill>
              </a:defRPr>
            </a:lvl8pPr>
            <a:lvl9pPr lvl="8" rtl="0">
              <a:lnSpc>
                <a:spcPct val="100000"/>
              </a:lnSpc>
              <a:spcBef>
                <a:spcPts val="0"/>
              </a:spcBef>
              <a:spcAft>
                <a:spcPts val="0"/>
              </a:spcAft>
              <a:buClr>
                <a:schemeClr val="accent5"/>
              </a:buClr>
              <a:buSzPts val="600"/>
              <a:buNone/>
              <a:defRPr sz="600">
                <a:solidFill>
                  <a:schemeClr val="accent5"/>
                </a:solidFill>
              </a:defRPr>
            </a:lvl9pPr>
          </a:lstStyle>
          <a:p>
            <a:endParaRPr/>
          </a:p>
        </p:txBody>
      </p:sp>
      <p:sp>
        <p:nvSpPr>
          <p:cNvPr id="10" name="Slide Number Placeholder 1">
            <a:extLst>
              <a:ext uri="{FF2B5EF4-FFF2-40B4-BE49-F238E27FC236}">
                <a16:creationId xmlns:a16="http://schemas.microsoft.com/office/drawing/2014/main" id="{C660B986-1427-4FFF-B5BA-931674801C73}"/>
              </a:ext>
            </a:extLst>
          </p:cNvPr>
          <p:cNvSpPr txBox="1">
            <a:spLocks/>
          </p:cNvSpPr>
          <p:nvPr userDrawn="1"/>
        </p:nvSpPr>
        <p:spPr>
          <a:xfrm>
            <a:off x="6732050" y="4809373"/>
            <a:ext cx="2057400" cy="274637"/>
          </a:xfrm>
          <a:prstGeom prst="rect">
            <a:avLst/>
          </a:prstGeom>
        </p:spPr>
        <p:txBody>
          <a:bodyPr vert="horz" lIns="0" tIns="45720" rIns="0" bIns="45720" rtlCol="0" anchor="ctr"/>
          <a:lstStyle>
            <a:defPPr marR="0" lvl="0" algn="l" rtl="0">
              <a:lnSpc>
                <a:spcPct val="100000"/>
              </a:lnSpc>
              <a:spcBef>
                <a:spcPts val="0"/>
              </a:spcBef>
              <a:spcAft>
                <a:spcPts val="0"/>
              </a:spcAft>
            </a:defPPr>
            <a:lvl1pPr marR="0" lvl="0" algn="r" rtl="0">
              <a:lnSpc>
                <a:spcPct val="100000"/>
              </a:lnSpc>
              <a:spcBef>
                <a:spcPts val="0"/>
              </a:spcBef>
              <a:spcAft>
                <a:spcPts val="0"/>
              </a:spcAft>
              <a:buClr>
                <a:srgbClr val="000000"/>
              </a:buClr>
              <a:buFont typeface="Arial"/>
              <a:defRPr sz="1000" b="0" i="0" u="none" strike="noStrike" cap="none">
                <a:solidFill>
                  <a:schemeClr val="bg1"/>
                </a:solidFill>
                <a:latin typeface="Avenir Next LT Pro" panose="020B0504020202020204" pitchFamily="34" charset="0"/>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fld id="{8B2E2F79-BC7F-4BB1-9203-38C79639CA91}" type="slidenum">
              <a:rPr lang="en-PH" smtClean="0">
                <a:solidFill>
                  <a:schemeClr val="bg1"/>
                </a:solidFill>
                <a:latin typeface="Montserrat" panose="00000500000000000000" pitchFamily="2" charset="0"/>
              </a:rPr>
              <a:pPr/>
              <a:t>‹#›</a:t>
            </a:fld>
            <a:endParaRPr lang="en-PH">
              <a:solidFill>
                <a:schemeClr val="bg1"/>
              </a:solidFill>
              <a:latin typeface="Montserrat" panose="00000500000000000000" pitchFamily="2" charset="0"/>
            </a:endParaRPr>
          </a:p>
        </p:txBody>
      </p:sp>
      <p:sp>
        <p:nvSpPr>
          <p:cNvPr id="11" name="Google Shape;29;p4">
            <a:extLst>
              <a:ext uri="{FF2B5EF4-FFF2-40B4-BE49-F238E27FC236}">
                <a16:creationId xmlns:a16="http://schemas.microsoft.com/office/drawing/2014/main" id="{966B3B9C-FF4E-4FA6-99B2-2649B945A5A8}"/>
              </a:ext>
            </a:extLst>
          </p:cNvPr>
          <p:cNvSpPr/>
          <p:nvPr userDrawn="1"/>
        </p:nvSpPr>
        <p:spPr>
          <a:xfrm>
            <a:off x="354650" y="4966350"/>
            <a:ext cx="5064000" cy="184800"/>
          </a:xfrm>
          <a:prstGeom prst="rect">
            <a:avLst/>
          </a:prstGeom>
          <a:noFill/>
          <a:ln>
            <a:noFill/>
          </a:ln>
        </p:spPr>
        <p:txBody>
          <a:bodyPr spcFirstLastPara="1" wrap="square" lIns="0" tIns="45700" rIns="0" bIns="45700" anchor="t" anchorCtr="0">
            <a:noAutofit/>
          </a:bodyPr>
          <a:lstStyle/>
          <a:p>
            <a:pPr marL="0" marR="0" lvl="0" indent="0" algn="l" rtl="0">
              <a:lnSpc>
                <a:spcPct val="100000"/>
              </a:lnSpc>
              <a:spcBef>
                <a:spcPts val="0"/>
              </a:spcBef>
              <a:spcAft>
                <a:spcPts val="0"/>
              </a:spcAft>
              <a:buClr>
                <a:srgbClr val="000000"/>
              </a:buClr>
              <a:buSzPts val="600"/>
              <a:buFont typeface="Arial"/>
              <a:buNone/>
            </a:pPr>
            <a:r>
              <a:rPr lang="en" sz="500">
                <a:solidFill>
                  <a:srgbClr val="888888"/>
                </a:solidFill>
                <a:latin typeface="Montserrat" panose="00000500000000000000" pitchFamily="2" charset="0"/>
                <a:ea typeface="Montserrat Light"/>
                <a:cs typeface="Montserrat Light"/>
                <a:sym typeface="Montserrat Light"/>
              </a:rPr>
              <a:t>© 2022 Nielsen Consumer LLC. All Rights Reserved.</a:t>
            </a:r>
            <a:endParaRPr sz="500" i="0" u="none" strike="noStrike" cap="none">
              <a:solidFill>
                <a:srgbClr val="888888"/>
              </a:solidFill>
              <a:latin typeface="Montserrat" panose="00000500000000000000" pitchFamily="2" charset="0"/>
              <a:ea typeface="Montserrat Light"/>
              <a:cs typeface="Montserrat Light"/>
              <a:sym typeface="Montserrat Light"/>
            </a:endParaRPr>
          </a:p>
        </p:txBody>
      </p:sp>
      <p:pic>
        <p:nvPicPr>
          <p:cNvPr id="12" name="Picture 11" descr="A picture containing text, clipart, tableware, dishware&#10;&#10;Description automatically generated">
            <a:extLst>
              <a:ext uri="{FF2B5EF4-FFF2-40B4-BE49-F238E27FC236}">
                <a16:creationId xmlns:a16="http://schemas.microsoft.com/office/drawing/2014/main" id="{719FCBBF-AC43-4409-B9CE-787AA4819A03}"/>
              </a:ext>
            </a:extLst>
          </p:cNvPr>
          <p:cNvPicPr>
            <a:picLocks noChangeAspect="1"/>
          </p:cNvPicPr>
          <p:nvPr userDrawn="1"/>
        </p:nvPicPr>
        <p:blipFill>
          <a:blip r:embed="rId3"/>
          <a:stretch>
            <a:fillRect/>
          </a:stretch>
        </p:blipFill>
        <p:spPr>
          <a:xfrm>
            <a:off x="354642" y="4350806"/>
            <a:ext cx="1386651" cy="396636"/>
          </a:xfrm>
          <a:prstGeom prst="rect">
            <a:avLst/>
          </a:prstGeom>
        </p:spPr>
      </p:pic>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Inside - Black/grey right">
  <p:cSld name="BLANK_2_3_1">
    <p:bg>
      <p:bgPr>
        <a:solidFill>
          <a:srgbClr val="000000"/>
        </a:solidFill>
        <a:effectLst/>
      </p:bgPr>
    </p:bg>
    <p:spTree>
      <p:nvGrpSpPr>
        <p:cNvPr id="1" name="Shape 129"/>
        <p:cNvGrpSpPr/>
        <p:nvPr/>
      </p:nvGrpSpPr>
      <p:grpSpPr>
        <a:xfrm>
          <a:off x="0" y="0"/>
          <a:ext cx="0" cy="0"/>
          <a:chOff x="0" y="0"/>
          <a:chExt cx="0" cy="0"/>
        </a:xfrm>
      </p:grpSpPr>
      <p:sp>
        <p:nvSpPr>
          <p:cNvPr id="130" name="Google Shape;130;p16"/>
          <p:cNvSpPr/>
          <p:nvPr/>
        </p:nvSpPr>
        <p:spPr>
          <a:xfrm>
            <a:off x="3007550" y="0"/>
            <a:ext cx="6139500" cy="515885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ontserrat" panose="00000500000000000000" pitchFamily="2" charset="0"/>
            </a:endParaRPr>
          </a:p>
        </p:txBody>
      </p:sp>
      <p:sp>
        <p:nvSpPr>
          <p:cNvPr id="131" name="Google Shape;131;p16"/>
          <p:cNvSpPr/>
          <p:nvPr/>
        </p:nvSpPr>
        <p:spPr>
          <a:xfrm>
            <a:off x="0" y="50"/>
            <a:ext cx="5107500" cy="5158800"/>
          </a:xfrm>
          <a:prstGeom prst="rtTriangl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ontserrat" panose="00000500000000000000" pitchFamily="2" charset="0"/>
            </a:endParaRPr>
          </a:p>
        </p:txBody>
      </p:sp>
      <p:sp>
        <p:nvSpPr>
          <p:cNvPr id="134" name="Google Shape;134;p16"/>
          <p:cNvSpPr txBox="1">
            <a:spLocks noGrp="1"/>
          </p:cNvSpPr>
          <p:nvPr>
            <p:ph type="title"/>
          </p:nvPr>
        </p:nvSpPr>
        <p:spPr>
          <a:xfrm>
            <a:off x="354650" y="292625"/>
            <a:ext cx="2026500" cy="1174200"/>
          </a:xfrm>
          <a:prstGeom prst="rect">
            <a:avLst/>
          </a:prstGeom>
        </p:spPr>
        <p:txBody>
          <a:bodyPr spcFirstLastPara="1" wrap="square" lIns="0" tIns="91425" rIns="0" bIns="91425" anchor="t" anchorCtr="0">
            <a:noAutofit/>
          </a:bodyPr>
          <a:lstStyle>
            <a:lvl1pPr lvl="0" rtl="0">
              <a:spcBef>
                <a:spcPts val="0"/>
              </a:spcBef>
              <a:spcAft>
                <a:spcPts val="0"/>
              </a:spcAft>
              <a:buClr>
                <a:srgbClr val="FFFFFF"/>
              </a:buClr>
              <a:buSzPts val="1900"/>
              <a:buNone/>
              <a:defRPr>
                <a:solidFill>
                  <a:srgbClr val="FFFFFF"/>
                </a:solidFill>
                <a:latin typeface="Montserrat" panose="00000500000000000000" pitchFamily="2" charset="0"/>
              </a:defRPr>
            </a:lvl1pPr>
            <a:lvl2pPr lvl="1" rtl="0">
              <a:spcBef>
                <a:spcPts val="0"/>
              </a:spcBef>
              <a:spcAft>
                <a:spcPts val="0"/>
              </a:spcAft>
              <a:buClr>
                <a:srgbClr val="FFFFFF"/>
              </a:buClr>
              <a:buSzPts val="1900"/>
              <a:buNone/>
              <a:defRPr>
                <a:solidFill>
                  <a:srgbClr val="FFFFFF"/>
                </a:solidFill>
              </a:defRPr>
            </a:lvl2pPr>
            <a:lvl3pPr lvl="2" rtl="0">
              <a:spcBef>
                <a:spcPts val="0"/>
              </a:spcBef>
              <a:spcAft>
                <a:spcPts val="0"/>
              </a:spcAft>
              <a:buClr>
                <a:srgbClr val="FFFFFF"/>
              </a:buClr>
              <a:buSzPts val="1900"/>
              <a:buNone/>
              <a:defRPr>
                <a:solidFill>
                  <a:srgbClr val="FFFFFF"/>
                </a:solidFill>
              </a:defRPr>
            </a:lvl3pPr>
            <a:lvl4pPr lvl="3" rtl="0">
              <a:spcBef>
                <a:spcPts val="0"/>
              </a:spcBef>
              <a:spcAft>
                <a:spcPts val="0"/>
              </a:spcAft>
              <a:buClr>
                <a:srgbClr val="FFFFFF"/>
              </a:buClr>
              <a:buSzPts val="1900"/>
              <a:buNone/>
              <a:defRPr>
                <a:solidFill>
                  <a:srgbClr val="FFFFFF"/>
                </a:solidFill>
              </a:defRPr>
            </a:lvl4pPr>
            <a:lvl5pPr lvl="4" rtl="0">
              <a:spcBef>
                <a:spcPts val="0"/>
              </a:spcBef>
              <a:spcAft>
                <a:spcPts val="0"/>
              </a:spcAft>
              <a:buClr>
                <a:srgbClr val="FFFFFF"/>
              </a:buClr>
              <a:buSzPts val="1900"/>
              <a:buNone/>
              <a:defRPr>
                <a:solidFill>
                  <a:srgbClr val="FFFFFF"/>
                </a:solidFill>
              </a:defRPr>
            </a:lvl5pPr>
            <a:lvl6pPr lvl="5" rtl="0">
              <a:spcBef>
                <a:spcPts val="0"/>
              </a:spcBef>
              <a:spcAft>
                <a:spcPts val="0"/>
              </a:spcAft>
              <a:buClr>
                <a:srgbClr val="FFFFFF"/>
              </a:buClr>
              <a:buSzPts val="1900"/>
              <a:buNone/>
              <a:defRPr>
                <a:solidFill>
                  <a:srgbClr val="FFFFFF"/>
                </a:solidFill>
              </a:defRPr>
            </a:lvl6pPr>
            <a:lvl7pPr lvl="6" rtl="0">
              <a:spcBef>
                <a:spcPts val="0"/>
              </a:spcBef>
              <a:spcAft>
                <a:spcPts val="0"/>
              </a:spcAft>
              <a:buClr>
                <a:srgbClr val="FFFFFF"/>
              </a:buClr>
              <a:buSzPts val="1900"/>
              <a:buNone/>
              <a:defRPr>
                <a:solidFill>
                  <a:srgbClr val="FFFFFF"/>
                </a:solidFill>
              </a:defRPr>
            </a:lvl7pPr>
            <a:lvl8pPr lvl="7" rtl="0">
              <a:spcBef>
                <a:spcPts val="0"/>
              </a:spcBef>
              <a:spcAft>
                <a:spcPts val="0"/>
              </a:spcAft>
              <a:buClr>
                <a:srgbClr val="FFFFFF"/>
              </a:buClr>
              <a:buSzPts val="1900"/>
              <a:buNone/>
              <a:defRPr>
                <a:solidFill>
                  <a:srgbClr val="FFFFFF"/>
                </a:solidFill>
              </a:defRPr>
            </a:lvl8pPr>
            <a:lvl9pPr lvl="8" rtl="0">
              <a:spcBef>
                <a:spcPts val="0"/>
              </a:spcBef>
              <a:spcAft>
                <a:spcPts val="0"/>
              </a:spcAft>
              <a:buClr>
                <a:srgbClr val="FFFFFF"/>
              </a:buClr>
              <a:buSzPts val="1900"/>
              <a:buNone/>
              <a:defRPr>
                <a:solidFill>
                  <a:srgbClr val="FFFFFF"/>
                </a:solidFill>
              </a:defRPr>
            </a:lvl9pPr>
          </a:lstStyle>
          <a:p>
            <a:endParaRPr/>
          </a:p>
        </p:txBody>
      </p:sp>
      <p:sp>
        <p:nvSpPr>
          <p:cNvPr id="135" name="Google Shape;135;p16"/>
          <p:cNvSpPr txBox="1">
            <a:spLocks noGrp="1"/>
          </p:cNvSpPr>
          <p:nvPr>
            <p:ph type="subTitle" idx="1"/>
          </p:nvPr>
        </p:nvSpPr>
        <p:spPr>
          <a:xfrm>
            <a:off x="354650" y="4857012"/>
            <a:ext cx="8159100" cy="184800"/>
          </a:xfrm>
          <a:prstGeom prst="rect">
            <a:avLst/>
          </a:prstGeom>
        </p:spPr>
        <p:txBody>
          <a:bodyPr spcFirstLastPara="1" wrap="square" lIns="0" tIns="91425" rIns="0" bIns="91425" anchor="b" anchorCtr="0">
            <a:noAutofit/>
          </a:bodyPr>
          <a:lstStyle>
            <a:lvl1pPr marL="0" lvl="0" indent="0" rtl="0">
              <a:lnSpc>
                <a:spcPct val="100000"/>
              </a:lnSpc>
              <a:spcBef>
                <a:spcPts val="0"/>
              </a:spcBef>
              <a:spcAft>
                <a:spcPts val="0"/>
              </a:spcAft>
              <a:buClr>
                <a:schemeClr val="accent5"/>
              </a:buClr>
              <a:buSzPts val="600"/>
              <a:buNone/>
              <a:defRPr sz="600">
                <a:solidFill>
                  <a:schemeClr val="accent5"/>
                </a:solidFill>
                <a:latin typeface="Montserrat" panose="00000500000000000000" pitchFamily="2" charset="0"/>
              </a:defRPr>
            </a:lvl1pPr>
            <a:lvl2pPr lvl="1" rtl="0">
              <a:lnSpc>
                <a:spcPct val="100000"/>
              </a:lnSpc>
              <a:spcBef>
                <a:spcPts val="0"/>
              </a:spcBef>
              <a:spcAft>
                <a:spcPts val="0"/>
              </a:spcAft>
              <a:buClr>
                <a:schemeClr val="accent5"/>
              </a:buClr>
              <a:buSzPts val="600"/>
              <a:buNone/>
              <a:defRPr sz="600">
                <a:solidFill>
                  <a:schemeClr val="accent5"/>
                </a:solidFill>
              </a:defRPr>
            </a:lvl2pPr>
            <a:lvl3pPr lvl="2" rtl="0">
              <a:lnSpc>
                <a:spcPct val="100000"/>
              </a:lnSpc>
              <a:spcBef>
                <a:spcPts val="0"/>
              </a:spcBef>
              <a:spcAft>
                <a:spcPts val="0"/>
              </a:spcAft>
              <a:buClr>
                <a:schemeClr val="accent5"/>
              </a:buClr>
              <a:buSzPts val="600"/>
              <a:buNone/>
              <a:defRPr sz="600">
                <a:solidFill>
                  <a:schemeClr val="accent5"/>
                </a:solidFill>
              </a:defRPr>
            </a:lvl3pPr>
            <a:lvl4pPr lvl="3" rtl="0">
              <a:lnSpc>
                <a:spcPct val="100000"/>
              </a:lnSpc>
              <a:spcBef>
                <a:spcPts val="0"/>
              </a:spcBef>
              <a:spcAft>
                <a:spcPts val="0"/>
              </a:spcAft>
              <a:buClr>
                <a:schemeClr val="accent5"/>
              </a:buClr>
              <a:buSzPts val="600"/>
              <a:buNone/>
              <a:defRPr sz="600">
                <a:solidFill>
                  <a:schemeClr val="accent5"/>
                </a:solidFill>
              </a:defRPr>
            </a:lvl4pPr>
            <a:lvl5pPr lvl="4" rtl="0">
              <a:lnSpc>
                <a:spcPct val="100000"/>
              </a:lnSpc>
              <a:spcBef>
                <a:spcPts val="0"/>
              </a:spcBef>
              <a:spcAft>
                <a:spcPts val="0"/>
              </a:spcAft>
              <a:buClr>
                <a:schemeClr val="accent5"/>
              </a:buClr>
              <a:buSzPts val="600"/>
              <a:buNone/>
              <a:defRPr sz="600">
                <a:solidFill>
                  <a:schemeClr val="accent5"/>
                </a:solidFill>
              </a:defRPr>
            </a:lvl5pPr>
            <a:lvl6pPr lvl="5" rtl="0">
              <a:lnSpc>
                <a:spcPct val="100000"/>
              </a:lnSpc>
              <a:spcBef>
                <a:spcPts val="0"/>
              </a:spcBef>
              <a:spcAft>
                <a:spcPts val="0"/>
              </a:spcAft>
              <a:buClr>
                <a:schemeClr val="accent5"/>
              </a:buClr>
              <a:buSzPts val="600"/>
              <a:buNone/>
              <a:defRPr sz="600">
                <a:solidFill>
                  <a:schemeClr val="accent5"/>
                </a:solidFill>
              </a:defRPr>
            </a:lvl6pPr>
            <a:lvl7pPr lvl="6" rtl="0">
              <a:lnSpc>
                <a:spcPct val="100000"/>
              </a:lnSpc>
              <a:spcBef>
                <a:spcPts val="0"/>
              </a:spcBef>
              <a:spcAft>
                <a:spcPts val="0"/>
              </a:spcAft>
              <a:buClr>
                <a:schemeClr val="accent5"/>
              </a:buClr>
              <a:buSzPts val="600"/>
              <a:buNone/>
              <a:defRPr sz="600">
                <a:solidFill>
                  <a:schemeClr val="accent5"/>
                </a:solidFill>
              </a:defRPr>
            </a:lvl7pPr>
            <a:lvl8pPr lvl="7" rtl="0">
              <a:lnSpc>
                <a:spcPct val="100000"/>
              </a:lnSpc>
              <a:spcBef>
                <a:spcPts val="0"/>
              </a:spcBef>
              <a:spcAft>
                <a:spcPts val="0"/>
              </a:spcAft>
              <a:buClr>
                <a:schemeClr val="accent5"/>
              </a:buClr>
              <a:buSzPts val="600"/>
              <a:buNone/>
              <a:defRPr sz="600">
                <a:solidFill>
                  <a:schemeClr val="accent5"/>
                </a:solidFill>
              </a:defRPr>
            </a:lvl8pPr>
            <a:lvl9pPr lvl="8" rtl="0">
              <a:lnSpc>
                <a:spcPct val="100000"/>
              </a:lnSpc>
              <a:spcBef>
                <a:spcPts val="0"/>
              </a:spcBef>
              <a:spcAft>
                <a:spcPts val="0"/>
              </a:spcAft>
              <a:buClr>
                <a:schemeClr val="accent5"/>
              </a:buClr>
              <a:buSzPts val="600"/>
              <a:buNone/>
              <a:defRPr sz="600">
                <a:solidFill>
                  <a:schemeClr val="accent5"/>
                </a:solidFill>
              </a:defRPr>
            </a:lvl9pPr>
          </a:lstStyle>
          <a:p>
            <a:endParaRPr/>
          </a:p>
        </p:txBody>
      </p:sp>
      <p:sp>
        <p:nvSpPr>
          <p:cNvPr id="9" name="Slide Number Placeholder 1">
            <a:extLst>
              <a:ext uri="{FF2B5EF4-FFF2-40B4-BE49-F238E27FC236}">
                <a16:creationId xmlns:a16="http://schemas.microsoft.com/office/drawing/2014/main" id="{8F67647E-0E2D-42EC-BAF7-F418FE84CC3D}"/>
              </a:ext>
            </a:extLst>
          </p:cNvPr>
          <p:cNvSpPr txBox="1">
            <a:spLocks/>
          </p:cNvSpPr>
          <p:nvPr userDrawn="1"/>
        </p:nvSpPr>
        <p:spPr>
          <a:xfrm>
            <a:off x="6732050" y="4809373"/>
            <a:ext cx="2057400" cy="274637"/>
          </a:xfrm>
          <a:prstGeom prst="rect">
            <a:avLst/>
          </a:prstGeom>
        </p:spPr>
        <p:txBody>
          <a:bodyPr vert="horz" lIns="0" tIns="45720" rIns="0" bIns="45720" rtlCol="0" anchor="ctr"/>
          <a:lstStyle>
            <a:defPPr marR="0" lvl="0" algn="l" rtl="0">
              <a:lnSpc>
                <a:spcPct val="100000"/>
              </a:lnSpc>
              <a:spcBef>
                <a:spcPts val="0"/>
              </a:spcBef>
              <a:spcAft>
                <a:spcPts val="0"/>
              </a:spcAft>
            </a:defPPr>
            <a:lvl1pPr marR="0" lvl="0" algn="r" rtl="0">
              <a:lnSpc>
                <a:spcPct val="100000"/>
              </a:lnSpc>
              <a:spcBef>
                <a:spcPts val="0"/>
              </a:spcBef>
              <a:spcAft>
                <a:spcPts val="0"/>
              </a:spcAft>
              <a:buClr>
                <a:srgbClr val="000000"/>
              </a:buClr>
              <a:buFont typeface="Arial"/>
              <a:defRPr sz="1000" b="0" i="0" u="none" strike="noStrike" cap="none">
                <a:solidFill>
                  <a:schemeClr val="bg1"/>
                </a:solidFill>
                <a:latin typeface="Avenir Next LT Pro" panose="020B0504020202020204" pitchFamily="34" charset="0"/>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fld id="{8B2E2F79-BC7F-4BB1-9203-38C79639CA91}" type="slidenum">
              <a:rPr lang="en-PH" smtClean="0">
                <a:solidFill>
                  <a:schemeClr val="bg1"/>
                </a:solidFill>
                <a:latin typeface="Montserrat" panose="00000500000000000000" pitchFamily="2" charset="0"/>
              </a:rPr>
              <a:pPr/>
              <a:t>‹#›</a:t>
            </a:fld>
            <a:endParaRPr lang="en-PH">
              <a:solidFill>
                <a:schemeClr val="bg1"/>
              </a:solidFill>
              <a:latin typeface="Montserrat" panose="00000500000000000000" pitchFamily="2" charset="0"/>
            </a:endParaRPr>
          </a:p>
        </p:txBody>
      </p:sp>
      <p:sp>
        <p:nvSpPr>
          <p:cNvPr id="10" name="Google Shape;29;p4">
            <a:extLst>
              <a:ext uri="{FF2B5EF4-FFF2-40B4-BE49-F238E27FC236}">
                <a16:creationId xmlns:a16="http://schemas.microsoft.com/office/drawing/2014/main" id="{FE5F2186-AB22-4DE8-8221-22D85931B74D}"/>
              </a:ext>
            </a:extLst>
          </p:cNvPr>
          <p:cNvSpPr/>
          <p:nvPr userDrawn="1"/>
        </p:nvSpPr>
        <p:spPr>
          <a:xfrm>
            <a:off x="354650" y="4966350"/>
            <a:ext cx="5064000" cy="184800"/>
          </a:xfrm>
          <a:prstGeom prst="rect">
            <a:avLst/>
          </a:prstGeom>
          <a:noFill/>
          <a:ln>
            <a:noFill/>
          </a:ln>
        </p:spPr>
        <p:txBody>
          <a:bodyPr spcFirstLastPara="1" wrap="square" lIns="0" tIns="45700" rIns="0" bIns="45700" anchor="t" anchorCtr="0">
            <a:noAutofit/>
          </a:bodyPr>
          <a:lstStyle/>
          <a:p>
            <a:pPr marL="0" marR="0" lvl="0" indent="0" algn="l" rtl="0">
              <a:lnSpc>
                <a:spcPct val="100000"/>
              </a:lnSpc>
              <a:spcBef>
                <a:spcPts val="0"/>
              </a:spcBef>
              <a:spcAft>
                <a:spcPts val="0"/>
              </a:spcAft>
              <a:buClr>
                <a:srgbClr val="000000"/>
              </a:buClr>
              <a:buSzPts val="600"/>
              <a:buFont typeface="Arial"/>
              <a:buNone/>
            </a:pPr>
            <a:r>
              <a:rPr lang="en" sz="500">
                <a:solidFill>
                  <a:srgbClr val="888888"/>
                </a:solidFill>
                <a:latin typeface="Montserrat" panose="00000500000000000000" pitchFamily="2" charset="0"/>
                <a:ea typeface="Montserrat Light"/>
                <a:cs typeface="Montserrat Light"/>
                <a:sym typeface="Montserrat Light"/>
              </a:rPr>
              <a:t>© 2022 Nielsen Consumer LLC. All Rights Reserved.</a:t>
            </a:r>
            <a:endParaRPr sz="500" i="0" u="none" strike="noStrike" cap="none">
              <a:solidFill>
                <a:srgbClr val="888888"/>
              </a:solidFill>
              <a:latin typeface="Montserrat" panose="00000500000000000000" pitchFamily="2" charset="0"/>
              <a:ea typeface="Montserrat Light"/>
              <a:cs typeface="Montserrat Light"/>
              <a:sym typeface="Montserrat Light"/>
            </a:endParaRPr>
          </a:p>
        </p:txBody>
      </p:sp>
      <p:pic>
        <p:nvPicPr>
          <p:cNvPr id="11" name="Picture 10" descr="A picture containing text, clipart, tableware, dishware&#10;&#10;Description automatically generated">
            <a:extLst>
              <a:ext uri="{FF2B5EF4-FFF2-40B4-BE49-F238E27FC236}">
                <a16:creationId xmlns:a16="http://schemas.microsoft.com/office/drawing/2014/main" id="{53C24C0D-5A06-4287-9B5A-0E5F57F867DF}"/>
              </a:ext>
            </a:extLst>
          </p:cNvPr>
          <p:cNvPicPr>
            <a:picLocks noChangeAspect="1"/>
          </p:cNvPicPr>
          <p:nvPr userDrawn="1"/>
        </p:nvPicPr>
        <p:blipFill>
          <a:blip r:embed="rId2"/>
          <a:stretch>
            <a:fillRect/>
          </a:stretch>
        </p:blipFill>
        <p:spPr>
          <a:xfrm>
            <a:off x="354642" y="4350806"/>
            <a:ext cx="1386651" cy="396636"/>
          </a:xfrm>
          <a:prstGeom prst="rect">
            <a:avLst/>
          </a:prstGeom>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Inside - White/side photo">
  <p:cSld name="BLANK_2_2">
    <p:bg>
      <p:bgPr>
        <a:solidFill>
          <a:srgbClr val="FFFFFF"/>
        </a:solidFill>
        <a:effectLst/>
      </p:bgPr>
    </p:bg>
    <p:spTree>
      <p:nvGrpSpPr>
        <p:cNvPr id="1" name="Shape 137"/>
        <p:cNvGrpSpPr/>
        <p:nvPr/>
      </p:nvGrpSpPr>
      <p:grpSpPr>
        <a:xfrm>
          <a:off x="0" y="0"/>
          <a:ext cx="0" cy="0"/>
          <a:chOff x="0" y="0"/>
          <a:chExt cx="0" cy="0"/>
        </a:xfrm>
      </p:grpSpPr>
      <p:sp>
        <p:nvSpPr>
          <p:cNvPr id="11" name="Google Shape;156;p19">
            <a:extLst>
              <a:ext uri="{FF2B5EF4-FFF2-40B4-BE49-F238E27FC236}">
                <a16:creationId xmlns:a16="http://schemas.microsoft.com/office/drawing/2014/main" id="{F2BE9095-9A7E-A746-843F-E78AFCD19DE6}"/>
              </a:ext>
            </a:extLst>
          </p:cNvPr>
          <p:cNvSpPr/>
          <p:nvPr userDrawn="1"/>
        </p:nvSpPr>
        <p:spPr>
          <a:xfrm>
            <a:off x="6057900" y="-1"/>
            <a:ext cx="3086100" cy="5143501"/>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US">
                <a:solidFill>
                  <a:schemeClr val="bg1"/>
                </a:solidFill>
                <a:latin typeface="Montserrat" panose="00000500000000000000" pitchFamily="2" charset="0"/>
              </a:rPr>
              <a:t>Photo placeholder</a:t>
            </a:r>
            <a:endParaRPr>
              <a:solidFill>
                <a:schemeClr val="bg1"/>
              </a:solidFill>
              <a:latin typeface="Montserrat" panose="00000500000000000000" pitchFamily="2" charset="0"/>
            </a:endParaRPr>
          </a:p>
        </p:txBody>
      </p:sp>
      <p:sp>
        <p:nvSpPr>
          <p:cNvPr id="139" name="Google Shape;139;p17"/>
          <p:cNvSpPr/>
          <p:nvPr/>
        </p:nvSpPr>
        <p:spPr>
          <a:xfrm>
            <a:off x="0" y="50"/>
            <a:ext cx="5092303" cy="5143450"/>
          </a:xfrm>
          <a:prstGeom prst="rtTriangle">
            <a:avLst/>
          </a:pr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ontserrat" panose="00000500000000000000" pitchFamily="2" charset="0"/>
            </a:endParaRPr>
          </a:p>
        </p:txBody>
      </p:sp>
      <p:sp>
        <p:nvSpPr>
          <p:cNvPr id="142" name="Google Shape;142;p17"/>
          <p:cNvSpPr txBox="1">
            <a:spLocks noGrp="1"/>
          </p:cNvSpPr>
          <p:nvPr>
            <p:ph type="title"/>
          </p:nvPr>
        </p:nvSpPr>
        <p:spPr>
          <a:xfrm>
            <a:off x="354650" y="292625"/>
            <a:ext cx="5550900" cy="393600"/>
          </a:xfrm>
          <a:prstGeom prst="rect">
            <a:avLst/>
          </a:prstGeom>
        </p:spPr>
        <p:txBody>
          <a:bodyPr spcFirstLastPara="1" wrap="square" lIns="0" tIns="91425" rIns="0" bIns="91425" anchor="t" anchorCtr="0">
            <a:noAutofit/>
          </a:bodyPr>
          <a:lstStyle>
            <a:lvl1pPr lvl="0" rtl="0">
              <a:spcBef>
                <a:spcPts val="0"/>
              </a:spcBef>
              <a:spcAft>
                <a:spcPts val="0"/>
              </a:spcAft>
              <a:buSzPts val="1900"/>
              <a:buNone/>
              <a:defRPr>
                <a:latin typeface="Montserrat" panose="00000500000000000000" pitchFamily="2" charset="0"/>
              </a:defRPr>
            </a:lvl1pPr>
            <a:lvl2pPr lvl="1" rtl="0">
              <a:spcBef>
                <a:spcPts val="0"/>
              </a:spcBef>
              <a:spcAft>
                <a:spcPts val="0"/>
              </a:spcAft>
              <a:buSzPts val="1900"/>
              <a:buNone/>
              <a:defRPr/>
            </a:lvl2pPr>
            <a:lvl3pPr lvl="2" rtl="0">
              <a:spcBef>
                <a:spcPts val="0"/>
              </a:spcBef>
              <a:spcAft>
                <a:spcPts val="0"/>
              </a:spcAft>
              <a:buSzPts val="1900"/>
              <a:buNone/>
              <a:defRPr/>
            </a:lvl3pPr>
            <a:lvl4pPr lvl="3" rtl="0">
              <a:spcBef>
                <a:spcPts val="0"/>
              </a:spcBef>
              <a:spcAft>
                <a:spcPts val="0"/>
              </a:spcAft>
              <a:buSzPts val="1900"/>
              <a:buNone/>
              <a:defRPr/>
            </a:lvl4pPr>
            <a:lvl5pPr lvl="4" rtl="0">
              <a:spcBef>
                <a:spcPts val="0"/>
              </a:spcBef>
              <a:spcAft>
                <a:spcPts val="0"/>
              </a:spcAft>
              <a:buSzPts val="1900"/>
              <a:buNone/>
              <a:defRPr/>
            </a:lvl5pPr>
            <a:lvl6pPr lvl="5" rtl="0">
              <a:spcBef>
                <a:spcPts val="0"/>
              </a:spcBef>
              <a:spcAft>
                <a:spcPts val="0"/>
              </a:spcAft>
              <a:buSzPts val="1900"/>
              <a:buNone/>
              <a:defRPr/>
            </a:lvl6pPr>
            <a:lvl7pPr lvl="6" rtl="0">
              <a:spcBef>
                <a:spcPts val="0"/>
              </a:spcBef>
              <a:spcAft>
                <a:spcPts val="0"/>
              </a:spcAft>
              <a:buSzPts val="1900"/>
              <a:buNone/>
              <a:defRPr/>
            </a:lvl7pPr>
            <a:lvl8pPr lvl="7" rtl="0">
              <a:spcBef>
                <a:spcPts val="0"/>
              </a:spcBef>
              <a:spcAft>
                <a:spcPts val="0"/>
              </a:spcAft>
              <a:buSzPts val="1900"/>
              <a:buNone/>
              <a:defRPr/>
            </a:lvl8pPr>
            <a:lvl9pPr lvl="8" rtl="0">
              <a:spcBef>
                <a:spcPts val="0"/>
              </a:spcBef>
              <a:spcAft>
                <a:spcPts val="0"/>
              </a:spcAft>
              <a:buSzPts val="1900"/>
              <a:buNone/>
              <a:defRPr/>
            </a:lvl9pPr>
          </a:lstStyle>
          <a:p>
            <a:endParaRPr/>
          </a:p>
        </p:txBody>
      </p:sp>
      <p:sp>
        <p:nvSpPr>
          <p:cNvPr id="143" name="Google Shape;143;p17"/>
          <p:cNvSpPr txBox="1">
            <a:spLocks noGrp="1"/>
          </p:cNvSpPr>
          <p:nvPr>
            <p:ph type="subTitle" idx="1"/>
          </p:nvPr>
        </p:nvSpPr>
        <p:spPr>
          <a:xfrm>
            <a:off x="354650" y="620550"/>
            <a:ext cx="5550900" cy="384300"/>
          </a:xfrm>
          <a:prstGeom prst="rect">
            <a:avLst/>
          </a:prstGeom>
        </p:spPr>
        <p:txBody>
          <a:bodyPr spcFirstLastPara="1" wrap="square" lIns="0" tIns="91425" rIns="0" bIns="91425" anchor="t" anchorCtr="0">
            <a:noAutofit/>
          </a:bodyPr>
          <a:lstStyle>
            <a:lvl1pPr marL="0" lvl="0" indent="0" rtl="0">
              <a:lnSpc>
                <a:spcPct val="100000"/>
              </a:lnSpc>
              <a:spcBef>
                <a:spcPts val="0"/>
              </a:spcBef>
              <a:spcAft>
                <a:spcPts val="0"/>
              </a:spcAft>
              <a:buClr>
                <a:schemeClr val="accent5"/>
              </a:buClr>
              <a:buSzPts val="1500"/>
              <a:buNone/>
              <a:defRPr sz="1500">
                <a:solidFill>
                  <a:schemeClr val="accent5"/>
                </a:solidFill>
                <a:latin typeface="Montserrat" panose="00000500000000000000" pitchFamily="2" charset="0"/>
              </a:defRPr>
            </a:lvl1pPr>
            <a:lvl2pPr lvl="1" rtl="0">
              <a:lnSpc>
                <a:spcPct val="100000"/>
              </a:lnSpc>
              <a:spcBef>
                <a:spcPts val="0"/>
              </a:spcBef>
              <a:spcAft>
                <a:spcPts val="0"/>
              </a:spcAft>
              <a:buClr>
                <a:schemeClr val="accent5"/>
              </a:buClr>
              <a:buSzPts val="1400"/>
              <a:buNone/>
              <a:defRPr sz="1400">
                <a:solidFill>
                  <a:schemeClr val="accent5"/>
                </a:solidFill>
              </a:defRPr>
            </a:lvl2pPr>
            <a:lvl3pPr lvl="2" rtl="0">
              <a:lnSpc>
                <a:spcPct val="100000"/>
              </a:lnSpc>
              <a:spcBef>
                <a:spcPts val="0"/>
              </a:spcBef>
              <a:spcAft>
                <a:spcPts val="0"/>
              </a:spcAft>
              <a:buClr>
                <a:schemeClr val="accent5"/>
              </a:buClr>
              <a:buSzPts val="1400"/>
              <a:buNone/>
              <a:defRPr sz="1400">
                <a:solidFill>
                  <a:schemeClr val="accent5"/>
                </a:solidFill>
              </a:defRPr>
            </a:lvl3pPr>
            <a:lvl4pPr lvl="3" rtl="0">
              <a:lnSpc>
                <a:spcPct val="100000"/>
              </a:lnSpc>
              <a:spcBef>
                <a:spcPts val="0"/>
              </a:spcBef>
              <a:spcAft>
                <a:spcPts val="0"/>
              </a:spcAft>
              <a:buClr>
                <a:schemeClr val="accent5"/>
              </a:buClr>
              <a:buSzPts val="1400"/>
              <a:buNone/>
              <a:defRPr sz="1400">
                <a:solidFill>
                  <a:schemeClr val="accent5"/>
                </a:solidFill>
              </a:defRPr>
            </a:lvl4pPr>
            <a:lvl5pPr lvl="4" rtl="0">
              <a:lnSpc>
                <a:spcPct val="100000"/>
              </a:lnSpc>
              <a:spcBef>
                <a:spcPts val="0"/>
              </a:spcBef>
              <a:spcAft>
                <a:spcPts val="0"/>
              </a:spcAft>
              <a:buClr>
                <a:schemeClr val="accent5"/>
              </a:buClr>
              <a:buSzPts val="1400"/>
              <a:buNone/>
              <a:defRPr sz="1400">
                <a:solidFill>
                  <a:schemeClr val="accent5"/>
                </a:solidFill>
              </a:defRPr>
            </a:lvl5pPr>
            <a:lvl6pPr lvl="5" rtl="0">
              <a:lnSpc>
                <a:spcPct val="100000"/>
              </a:lnSpc>
              <a:spcBef>
                <a:spcPts val="0"/>
              </a:spcBef>
              <a:spcAft>
                <a:spcPts val="0"/>
              </a:spcAft>
              <a:buClr>
                <a:schemeClr val="accent5"/>
              </a:buClr>
              <a:buSzPts val="1400"/>
              <a:buNone/>
              <a:defRPr sz="1400">
                <a:solidFill>
                  <a:schemeClr val="accent5"/>
                </a:solidFill>
              </a:defRPr>
            </a:lvl6pPr>
            <a:lvl7pPr lvl="6" rtl="0">
              <a:lnSpc>
                <a:spcPct val="100000"/>
              </a:lnSpc>
              <a:spcBef>
                <a:spcPts val="0"/>
              </a:spcBef>
              <a:spcAft>
                <a:spcPts val="0"/>
              </a:spcAft>
              <a:buClr>
                <a:schemeClr val="accent5"/>
              </a:buClr>
              <a:buSzPts val="1400"/>
              <a:buNone/>
              <a:defRPr sz="1400">
                <a:solidFill>
                  <a:schemeClr val="accent5"/>
                </a:solidFill>
              </a:defRPr>
            </a:lvl7pPr>
            <a:lvl8pPr lvl="7" rtl="0">
              <a:lnSpc>
                <a:spcPct val="100000"/>
              </a:lnSpc>
              <a:spcBef>
                <a:spcPts val="0"/>
              </a:spcBef>
              <a:spcAft>
                <a:spcPts val="0"/>
              </a:spcAft>
              <a:buClr>
                <a:schemeClr val="accent5"/>
              </a:buClr>
              <a:buSzPts val="1400"/>
              <a:buNone/>
              <a:defRPr sz="1400">
                <a:solidFill>
                  <a:schemeClr val="accent5"/>
                </a:solidFill>
              </a:defRPr>
            </a:lvl8pPr>
            <a:lvl9pPr lvl="8" rtl="0">
              <a:lnSpc>
                <a:spcPct val="100000"/>
              </a:lnSpc>
              <a:spcBef>
                <a:spcPts val="0"/>
              </a:spcBef>
              <a:spcAft>
                <a:spcPts val="0"/>
              </a:spcAft>
              <a:buClr>
                <a:schemeClr val="accent5"/>
              </a:buClr>
              <a:buSzPts val="1400"/>
              <a:buNone/>
              <a:defRPr sz="1400">
                <a:solidFill>
                  <a:schemeClr val="accent5"/>
                </a:solidFill>
              </a:defRPr>
            </a:lvl9pPr>
          </a:lstStyle>
          <a:p>
            <a:endParaRPr/>
          </a:p>
        </p:txBody>
      </p:sp>
      <p:sp>
        <p:nvSpPr>
          <p:cNvPr id="144" name="Google Shape;144;p17"/>
          <p:cNvSpPr txBox="1">
            <a:spLocks noGrp="1"/>
          </p:cNvSpPr>
          <p:nvPr>
            <p:ph type="subTitle" idx="2"/>
          </p:nvPr>
        </p:nvSpPr>
        <p:spPr>
          <a:xfrm>
            <a:off x="354650" y="4857000"/>
            <a:ext cx="5550900" cy="184800"/>
          </a:xfrm>
          <a:prstGeom prst="rect">
            <a:avLst/>
          </a:prstGeom>
        </p:spPr>
        <p:txBody>
          <a:bodyPr spcFirstLastPara="1" wrap="square" lIns="0" tIns="91425" rIns="0" bIns="91425" anchor="b" anchorCtr="0">
            <a:noAutofit/>
          </a:bodyPr>
          <a:lstStyle>
            <a:lvl1pPr marL="0" lvl="0" indent="0" rtl="0">
              <a:lnSpc>
                <a:spcPct val="100000"/>
              </a:lnSpc>
              <a:spcBef>
                <a:spcPts val="0"/>
              </a:spcBef>
              <a:spcAft>
                <a:spcPts val="0"/>
              </a:spcAft>
              <a:buClr>
                <a:schemeClr val="accent5"/>
              </a:buClr>
              <a:buSzPts val="600"/>
              <a:buNone/>
              <a:defRPr sz="600">
                <a:solidFill>
                  <a:schemeClr val="accent5"/>
                </a:solidFill>
                <a:latin typeface="Montserrat" panose="00000500000000000000" pitchFamily="2" charset="0"/>
              </a:defRPr>
            </a:lvl1pPr>
            <a:lvl2pPr lvl="1" rtl="0">
              <a:lnSpc>
                <a:spcPct val="100000"/>
              </a:lnSpc>
              <a:spcBef>
                <a:spcPts val="0"/>
              </a:spcBef>
              <a:spcAft>
                <a:spcPts val="0"/>
              </a:spcAft>
              <a:buClr>
                <a:schemeClr val="accent5"/>
              </a:buClr>
              <a:buSzPts val="600"/>
              <a:buNone/>
              <a:defRPr sz="600">
                <a:solidFill>
                  <a:schemeClr val="accent5"/>
                </a:solidFill>
              </a:defRPr>
            </a:lvl2pPr>
            <a:lvl3pPr lvl="2" rtl="0">
              <a:lnSpc>
                <a:spcPct val="100000"/>
              </a:lnSpc>
              <a:spcBef>
                <a:spcPts val="0"/>
              </a:spcBef>
              <a:spcAft>
                <a:spcPts val="0"/>
              </a:spcAft>
              <a:buClr>
                <a:schemeClr val="accent5"/>
              </a:buClr>
              <a:buSzPts val="600"/>
              <a:buNone/>
              <a:defRPr sz="600">
                <a:solidFill>
                  <a:schemeClr val="accent5"/>
                </a:solidFill>
              </a:defRPr>
            </a:lvl3pPr>
            <a:lvl4pPr lvl="3" rtl="0">
              <a:lnSpc>
                <a:spcPct val="100000"/>
              </a:lnSpc>
              <a:spcBef>
                <a:spcPts val="0"/>
              </a:spcBef>
              <a:spcAft>
                <a:spcPts val="0"/>
              </a:spcAft>
              <a:buClr>
                <a:schemeClr val="accent5"/>
              </a:buClr>
              <a:buSzPts val="600"/>
              <a:buNone/>
              <a:defRPr sz="600">
                <a:solidFill>
                  <a:schemeClr val="accent5"/>
                </a:solidFill>
              </a:defRPr>
            </a:lvl4pPr>
            <a:lvl5pPr lvl="4" rtl="0">
              <a:lnSpc>
                <a:spcPct val="100000"/>
              </a:lnSpc>
              <a:spcBef>
                <a:spcPts val="0"/>
              </a:spcBef>
              <a:spcAft>
                <a:spcPts val="0"/>
              </a:spcAft>
              <a:buClr>
                <a:schemeClr val="accent5"/>
              </a:buClr>
              <a:buSzPts val="600"/>
              <a:buNone/>
              <a:defRPr sz="600">
                <a:solidFill>
                  <a:schemeClr val="accent5"/>
                </a:solidFill>
              </a:defRPr>
            </a:lvl5pPr>
            <a:lvl6pPr lvl="5" rtl="0">
              <a:lnSpc>
                <a:spcPct val="100000"/>
              </a:lnSpc>
              <a:spcBef>
                <a:spcPts val="0"/>
              </a:spcBef>
              <a:spcAft>
                <a:spcPts val="0"/>
              </a:spcAft>
              <a:buClr>
                <a:schemeClr val="accent5"/>
              </a:buClr>
              <a:buSzPts val="600"/>
              <a:buNone/>
              <a:defRPr sz="600">
                <a:solidFill>
                  <a:schemeClr val="accent5"/>
                </a:solidFill>
              </a:defRPr>
            </a:lvl6pPr>
            <a:lvl7pPr lvl="6" rtl="0">
              <a:lnSpc>
                <a:spcPct val="100000"/>
              </a:lnSpc>
              <a:spcBef>
                <a:spcPts val="0"/>
              </a:spcBef>
              <a:spcAft>
                <a:spcPts val="0"/>
              </a:spcAft>
              <a:buClr>
                <a:schemeClr val="accent5"/>
              </a:buClr>
              <a:buSzPts val="600"/>
              <a:buNone/>
              <a:defRPr sz="600">
                <a:solidFill>
                  <a:schemeClr val="accent5"/>
                </a:solidFill>
              </a:defRPr>
            </a:lvl7pPr>
            <a:lvl8pPr lvl="7" rtl="0">
              <a:lnSpc>
                <a:spcPct val="100000"/>
              </a:lnSpc>
              <a:spcBef>
                <a:spcPts val="0"/>
              </a:spcBef>
              <a:spcAft>
                <a:spcPts val="0"/>
              </a:spcAft>
              <a:buClr>
                <a:schemeClr val="accent5"/>
              </a:buClr>
              <a:buSzPts val="600"/>
              <a:buNone/>
              <a:defRPr sz="600">
                <a:solidFill>
                  <a:schemeClr val="accent5"/>
                </a:solidFill>
              </a:defRPr>
            </a:lvl8pPr>
            <a:lvl9pPr lvl="8" rtl="0">
              <a:lnSpc>
                <a:spcPct val="100000"/>
              </a:lnSpc>
              <a:spcBef>
                <a:spcPts val="0"/>
              </a:spcBef>
              <a:spcAft>
                <a:spcPts val="0"/>
              </a:spcAft>
              <a:buClr>
                <a:schemeClr val="accent5"/>
              </a:buClr>
              <a:buSzPts val="600"/>
              <a:buNone/>
              <a:defRPr sz="600">
                <a:solidFill>
                  <a:schemeClr val="accent5"/>
                </a:solidFill>
              </a:defRPr>
            </a:lvl9pPr>
          </a:lstStyle>
          <a:p>
            <a:endParaRPr/>
          </a:p>
        </p:txBody>
      </p:sp>
      <p:sp>
        <p:nvSpPr>
          <p:cNvPr id="10" name="Slide Number Placeholder 1">
            <a:extLst>
              <a:ext uri="{FF2B5EF4-FFF2-40B4-BE49-F238E27FC236}">
                <a16:creationId xmlns:a16="http://schemas.microsoft.com/office/drawing/2014/main" id="{A04CFA99-BF74-44A2-8D5E-323AD3DB4290}"/>
              </a:ext>
            </a:extLst>
          </p:cNvPr>
          <p:cNvSpPr txBox="1">
            <a:spLocks/>
          </p:cNvSpPr>
          <p:nvPr userDrawn="1"/>
        </p:nvSpPr>
        <p:spPr>
          <a:xfrm>
            <a:off x="6732050" y="4809373"/>
            <a:ext cx="2057400" cy="274637"/>
          </a:xfrm>
          <a:prstGeom prst="rect">
            <a:avLst/>
          </a:prstGeom>
        </p:spPr>
        <p:txBody>
          <a:bodyPr vert="horz" lIns="0" tIns="45720" rIns="0" bIns="45720" rtlCol="0" anchor="ctr"/>
          <a:lstStyle>
            <a:defPPr marR="0" lvl="0" algn="l" rtl="0">
              <a:lnSpc>
                <a:spcPct val="100000"/>
              </a:lnSpc>
              <a:spcBef>
                <a:spcPts val="0"/>
              </a:spcBef>
              <a:spcAft>
                <a:spcPts val="0"/>
              </a:spcAft>
            </a:defPPr>
            <a:lvl1pPr marR="0" lvl="0" algn="r" rtl="0">
              <a:lnSpc>
                <a:spcPct val="100000"/>
              </a:lnSpc>
              <a:spcBef>
                <a:spcPts val="0"/>
              </a:spcBef>
              <a:spcAft>
                <a:spcPts val="0"/>
              </a:spcAft>
              <a:buClr>
                <a:srgbClr val="000000"/>
              </a:buClr>
              <a:buFont typeface="Arial"/>
              <a:defRPr sz="1000" b="0" i="0" u="none" strike="noStrike" cap="none">
                <a:solidFill>
                  <a:schemeClr val="bg1"/>
                </a:solidFill>
                <a:latin typeface="Avenir Next LT Pro" panose="020B0504020202020204" pitchFamily="34" charset="0"/>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fld id="{8B2E2F79-BC7F-4BB1-9203-38C79639CA91}" type="slidenum">
              <a:rPr lang="en-PH" smtClean="0">
                <a:solidFill>
                  <a:schemeClr val="bg1"/>
                </a:solidFill>
                <a:latin typeface="Montserrat" panose="00000500000000000000" pitchFamily="2" charset="0"/>
              </a:rPr>
              <a:pPr/>
              <a:t>‹#›</a:t>
            </a:fld>
            <a:endParaRPr lang="en-PH">
              <a:solidFill>
                <a:schemeClr val="bg1"/>
              </a:solidFill>
              <a:latin typeface="Montserrat" panose="00000500000000000000" pitchFamily="2" charset="0"/>
            </a:endParaRPr>
          </a:p>
        </p:txBody>
      </p:sp>
      <p:sp>
        <p:nvSpPr>
          <p:cNvPr id="12" name="Google Shape;98;p11">
            <a:extLst>
              <a:ext uri="{FF2B5EF4-FFF2-40B4-BE49-F238E27FC236}">
                <a16:creationId xmlns:a16="http://schemas.microsoft.com/office/drawing/2014/main" id="{F049D217-462A-49C8-8EF2-7EDA2D19AC1D}"/>
              </a:ext>
            </a:extLst>
          </p:cNvPr>
          <p:cNvSpPr/>
          <p:nvPr userDrawn="1"/>
        </p:nvSpPr>
        <p:spPr>
          <a:xfrm>
            <a:off x="354650" y="4966350"/>
            <a:ext cx="5064000" cy="184800"/>
          </a:xfrm>
          <a:prstGeom prst="rect">
            <a:avLst/>
          </a:prstGeom>
          <a:noFill/>
          <a:ln>
            <a:noFill/>
          </a:ln>
        </p:spPr>
        <p:txBody>
          <a:bodyPr spcFirstLastPara="1" wrap="square" lIns="0" tIns="45700" rIns="0" bIns="45700" anchor="t" anchorCtr="0">
            <a:noAutofit/>
          </a:bodyPr>
          <a:lstStyle/>
          <a:p>
            <a:pPr marL="0" marR="0" lvl="0" indent="0" algn="l" rtl="0">
              <a:lnSpc>
                <a:spcPct val="100000"/>
              </a:lnSpc>
              <a:spcBef>
                <a:spcPts val="0"/>
              </a:spcBef>
              <a:spcAft>
                <a:spcPts val="0"/>
              </a:spcAft>
              <a:buClr>
                <a:srgbClr val="000000"/>
              </a:buClr>
              <a:buSzPts val="600"/>
              <a:buFont typeface="Arial"/>
              <a:buNone/>
            </a:pPr>
            <a:r>
              <a:rPr lang="en" sz="500">
                <a:solidFill>
                  <a:srgbClr val="888888"/>
                </a:solidFill>
                <a:latin typeface="Montserrat" panose="00000500000000000000" pitchFamily="2" charset="0"/>
                <a:ea typeface="Montserrat Light"/>
                <a:cs typeface="Montserrat Light"/>
                <a:sym typeface="Montserrat Light"/>
              </a:rPr>
              <a:t>© 2022 Nielsen Consumer LLC. All Rights Reserved.</a:t>
            </a:r>
            <a:endParaRPr sz="500" i="0" u="none" strike="noStrike" cap="none">
              <a:solidFill>
                <a:srgbClr val="888888"/>
              </a:solidFill>
              <a:latin typeface="Montserrat" panose="00000500000000000000" pitchFamily="2" charset="0"/>
              <a:ea typeface="Montserrat Light"/>
              <a:cs typeface="Montserrat Light"/>
              <a:sym typeface="Montserrat Light"/>
            </a:endParaRPr>
          </a:p>
        </p:txBody>
      </p:sp>
      <p:pic>
        <p:nvPicPr>
          <p:cNvPr id="13" name="Google Shape;226;p12">
            <a:extLst>
              <a:ext uri="{FF2B5EF4-FFF2-40B4-BE49-F238E27FC236}">
                <a16:creationId xmlns:a16="http://schemas.microsoft.com/office/drawing/2014/main" id="{8D748E01-F086-4922-8DFE-5410D9545494}"/>
              </a:ext>
            </a:extLst>
          </p:cNvPr>
          <p:cNvPicPr preferRelativeResize="0">
            <a:picLocks noChangeAspect="1"/>
          </p:cNvPicPr>
          <p:nvPr userDrawn="1"/>
        </p:nvPicPr>
        <p:blipFill>
          <a:blip r:embed="rId2">
            <a:alphaModFix/>
          </a:blip>
          <a:stretch>
            <a:fillRect/>
          </a:stretch>
        </p:blipFill>
        <p:spPr>
          <a:xfrm>
            <a:off x="354642" y="4354250"/>
            <a:ext cx="1372984" cy="393192"/>
          </a:xfrm>
          <a:prstGeom prst="rect">
            <a:avLst/>
          </a:prstGeom>
          <a:noFill/>
          <a:ln>
            <a:noFill/>
          </a:ln>
        </p:spPr>
      </p:pic>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Inside - Black/side photo">
  <p:cSld name="BLANK_2_2_2">
    <p:bg>
      <p:bgPr>
        <a:solidFill>
          <a:srgbClr val="000000"/>
        </a:solidFill>
        <a:effectLst/>
      </p:bgPr>
    </p:bg>
    <p:spTree>
      <p:nvGrpSpPr>
        <p:cNvPr id="1" name="Shape 146"/>
        <p:cNvGrpSpPr/>
        <p:nvPr/>
      </p:nvGrpSpPr>
      <p:grpSpPr>
        <a:xfrm>
          <a:off x="0" y="0"/>
          <a:ext cx="0" cy="0"/>
          <a:chOff x="0" y="0"/>
          <a:chExt cx="0" cy="0"/>
        </a:xfrm>
      </p:grpSpPr>
      <p:sp>
        <p:nvSpPr>
          <p:cNvPr id="10" name="Google Shape;156;p19">
            <a:extLst>
              <a:ext uri="{FF2B5EF4-FFF2-40B4-BE49-F238E27FC236}">
                <a16:creationId xmlns:a16="http://schemas.microsoft.com/office/drawing/2014/main" id="{3BAA6F23-B56D-9344-AF8A-763E418AB4DC}"/>
              </a:ext>
            </a:extLst>
          </p:cNvPr>
          <p:cNvSpPr/>
          <p:nvPr userDrawn="1"/>
        </p:nvSpPr>
        <p:spPr>
          <a:xfrm>
            <a:off x="6057900" y="-1"/>
            <a:ext cx="3086100" cy="5143493"/>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US">
                <a:solidFill>
                  <a:schemeClr val="bg1"/>
                </a:solidFill>
                <a:latin typeface="Montserrat" panose="00000500000000000000" pitchFamily="2" charset="0"/>
              </a:rPr>
              <a:t>Photo placeholder</a:t>
            </a:r>
            <a:endParaRPr>
              <a:solidFill>
                <a:schemeClr val="bg1"/>
              </a:solidFill>
              <a:latin typeface="Montserrat" panose="00000500000000000000" pitchFamily="2" charset="0"/>
            </a:endParaRPr>
          </a:p>
        </p:txBody>
      </p:sp>
      <p:sp>
        <p:nvSpPr>
          <p:cNvPr id="148" name="Google Shape;148;p18"/>
          <p:cNvSpPr/>
          <p:nvPr/>
        </p:nvSpPr>
        <p:spPr>
          <a:xfrm>
            <a:off x="0" y="50"/>
            <a:ext cx="5092295" cy="5143442"/>
          </a:xfrm>
          <a:prstGeom prst="rtTriangl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ontserrat" panose="00000500000000000000" pitchFamily="2" charset="0"/>
            </a:endParaRPr>
          </a:p>
        </p:txBody>
      </p:sp>
      <p:sp>
        <p:nvSpPr>
          <p:cNvPr id="150" name="Google Shape;150;p18"/>
          <p:cNvSpPr/>
          <p:nvPr/>
        </p:nvSpPr>
        <p:spPr>
          <a:xfrm>
            <a:off x="354650" y="4966350"/>
            <a:ext cx="5064000" cy="184800"/>
          </a:xfrm>
          <a:prstGeom prst="rect">
            <a:avLst/>
          </a:prstGeom>
          <a:noFill/>
          <a:ln>
            <a:noFill/>
          </a:ln>
        </p:spPr>
        <p:txBody>
          <a:bodyPr spcFirstLastPara="1" wrap="square" lIns="0" tIns="45700" rIns="0" bIns="45700" anchor="t" anchorCtr="0">
            <a:noAutofit/>
          </a:bodyPr>
          <a:lstStyle/>
          <a:p>
            <a:pPr marL="0" marR="0" lvl="0" indent="0" algn="l" rtl="0">
              <a:lnSpc>
                <a:spcPct val="100000"/>
              </a:lnSpc>
              <a:spcBef>
                <a:spcPts val="0"/>
              </a:spcBef>
              <a:spcAft>
                <a:spcPts val="0"/>
              </a:spcAft>
              <a:buClr>
                <a:srgbClr val="000000"/>
              </a:buClr>
              <a:buSzPts val="600"/>
              <a:buFont typeface="Arial"/>
              <a:buNone/>
            </a:pPr>
            <a:r>
              <a:rPr lang="en" sz="500">
                <a:solidFill>
                  <a:srgbClr val="888888"/>
                </a:solidFill>
                <a:latin typeface="Montserrat" panose="00000500000000000000" pitchFamily="2" charset="0"/>
                <a:ea typeface="Montserrat Light"/>
                <a:cs typeface="Montserrat Light"/>
                <a:sym typeface="Montserrat Light"/>
              </a:rPr>
              <a:t>© 2022 Nielsen Consumer LLC. All Rights Reserved.</a:t>
            </a:r>
            <a:endParaRPr sz="500" i="0" u="none" strike="noStrike" cap="none">
              <a:solidFill>
                <a:srgbClr val="888888"/>
              </a:solidFill>
              <a:latin typeface="Montserrat" panose="00000500000000000000" pitchFamily="2" charset="0"/>
              <a:ea typeface="Montserrat Light"/>
              <a:cs typeface="Montserrat Light"/>
              <a:sym typeface="Montserrat Light"/>
            </a:endParaRPr>
          </a:p>
        </p:txBody>
      </p:sp>
      <p:sp>
        <p:nvSpPr>
          <p:cNvPr id="151" name="Google Shape;151;p18"/>
          <p:cNvSpPr txBox="1">
            <a:spLocks noGrp="1"/>
          </p:cNvSpPr>
          <p:nvPr>
            <p:ph type="title"/>
          </p:nvPr>
        </p:nvSpPr>
        <p:spPr>
          <a:xfrm>
            <a:off x="354650" y="292625"/>
            <a:ext cx="5550900" cy="393600"/>
          </a:xfrm>
          <a:prstGeom prst="rect">
            <a:avLst/>
          </a:prstGeom>
        </p:spPr>
        <p:txBody>
          <a:bodyPr spcFirstLastPara="1" wrap="square" lIns="0" tIns="91425" rIns="0" bIns="91425" anchor="t" anchorCtr="0">
            <a:noAutofit/>
          </a:bodyPr>
          <a:lstStyle>
            <a:lvl1pPr lvl="0" rtl="0">
              <a:spcBef>
                <a:spcPts val="0"/>
              </a:spcBef>
              <a:spcAft>
                <a:spcPts val="0"/>
              </a:spcAft>
              <a:buClr>
                <a:srgbClr val="FFFFFF"/>
              </a:buClr>
              <a:buSzPts val="1900"/>
              <a:buNone/>
              <a:defRPr>
                <a:solidFill>
                  <a:srgbClr val="FFFFFF"/>
                </a:solidFill>
                <a:latin typeface="Montserrat" panose="00000500000000000000" pitchFamily="2" charset="0"/>
              </a:defRPr>
            </a:lvl1pPr>
            <a:lvl2pPr lvl="1" rtl="0">
              <a:spcBef>
                <a:spcPts val="0"/>
              </a:spcBef>
              <a:spcAft>
                <a:spcPts val="0"/>
              </a:spcAft>
              <a:buSzPts val="1900"/>
              <a:buNone/>
              <a:defRPr/>
            </a:lvl2pPr>
            <a:lvl3pPr lvl="2" rtl="0">
              <a:spcBef>
                <a:spcPts val="0"/>
              </a:spcBef>
              <a:spcAft>
                <a:spcPts val="0"/>
              </a:spcAft>
              <a:buSzPts val="1900"/>
              <a:buNone/>
              <a:defRPr/>
            </a:lvl3pPr>
            <a:lvl4pPr lvl="3" rtl="0">
              <a:spcBef>
                <a:spcPts val="0"/>
              </a:spcBef>
              <a:spcAft>
                <a:spcPts val="0"/>
              </a:spcAft>
              <a:buSzPts val="1900"/>
              <a:buNone/>
              <a:defRPr/>
            </a:lvl4pPr>
            <a:lvl5pPr lvl="4" rtl="0">
              <a:spcBef>
                <a:spcPts val="0"/>
              </a:spcBef>
              <a:spcAft>
                <a:spcPts val="0"/>
              </a:spcAft>
              <a:buSzPts val="1900"/>
              <a:buNone/>
              <a:defRPr/>
            </a:lvl5pPr>
            <a:lvl6pPr lvl="5" rtl="0">
              <a:spcBef>
                <a:spcPts val="0"/>
              </a:spcBef>
              <a:spcAft>
                <a:spcPts val="0"/>
              </a:spcAft>
              <a:buSzPts val="1900"/>
              <a:buNone/>
              <a:defRPr/>
            </a:lvl6pPr>
            <a:lvl7pPr lvl="6" rtl="0">
              <a:spcBef>
                <a:spcPts val="0"/>
              </a:spcBef>
              <a:spcAft>
                <a:spcPts val="0"/>
              </a:spcAft>
              <a:buSzPts val="1900"/>
              <a:buNone/>
              <a:defRPr/>
            </a:lvl7pPr>
            <a:lvl8pPr lvl="7" rtl="0">
              <a:spcBef>
                <a:spcPts val="0"/>
              </a:spcBef>
              <a:spcAft>
                <a:spcPts val="0"/>
              </a:spcAft>
              <a:buSzPts val="1900"/>
              <a:buNone/>
              <a:defRPr/>
            </a:lvl8pPr>
            <a:lvl9pPr lvl="8" rtl="0">
              <a:spcBef>
                <a:spcPts val="0"/>
              </a:spcBef>
              <a:spcAft>
                <a:spcPts val="0"/>
              </a:spcAft>
              <a:buSzPts val="1900"/>
              <a:buNone/>
              <a:defRPr/>
            </a:lvl9pPr>
          </a:lstStyle>
          <a:p>
            <a:endParaRPr/>
          </a:p>
        </p:txBody>
      </p:sp>
      <p:sp>
        <p:nvSpPr>
          <p:cNvPr id="152" name="Google Shape;152;p18"/>
          <p:cNvSpPr txBox="1">
            <a:spLocks noGrp="1"/>
          </p:cNvSpPr>
          <p:nvPr>
            <p:ph type="subTitle" idx="1"/>
          </p:nvPr>
        </p:nvSpPr>
        <p:spPr>
          <a:xfrm>
            <a:off x="354650" y="620550"/>
            <a:ext cx="5550900" cy="384300"/>
          </a:xfrm>
          <a:prstGeom prst="rect">
            <a:avLst/>
          </a:prstGeom>
        </p:spPr>
        <p:txBody>
          <a:bodyPr spcFirstLastPara="1" wrap="square" lIns="0" tIns="91425" rIns="0" bIns="91425" anchor="t" anchorCtr="0">
            <a:noAutofit/>
          </a:bodyPr>
          <a:lstStyle>
            <a:lvl1pPr marL="0" lvl="0" indent="0" rtl="0">
              <a:lnSpc>
                <a:spcPct val="100000"/>
              </a:lnSpc>
              <a:spcBef>
                <a:spcPts val="0"/>
              </a:spcBef>
              <a:spcAft>
                <a:spcPts val="0"/>
              </a:spcAft>
              <a:buClr>
                <a:schemeClr val="accent5"/>
              </a:buClr>
              <a:buSzPts val="1500"/>
              <a:buNone/>
              <a:defRPr sz="1500">
                <a:solidFill>
                  <a:schemeClr val="accent5"/>
                </a:solidFill>
                <a:latin typeface="Montserrat" panose="00000500000000000000" pitchFamily="2" charset="0"/>
              </a:defRPr>
            </a:lvl1pPr>
            <a:lvl2pPr lvl="1" rtl="0">
              <a:lnSpc>
                <a:spcPct val="100000"/>
              </a:lnSpc>
              <a:spcBef>
                <a:spcPts val="0"/>
              </a:spcBef>
              <a:spcAft>
                <a:spcPts val="0"/>
              </a:spcAft>
              <a:buClr>
                <a:schemeClr val="accent5"/>
              </a:buClr>
              <a:buSzPts val="1400"/>
              <a:buNone/>
              <a:defRPr sz="1400">
                <a:solidFill>
                  <a:schemeClr val="accent5"/>
                </a:solidFill>
              </a:defRPr>
            </a:lvl2pPr>
            <a:lvl3pPr lvl="2" rtl="0">
              <a:lnSpc>
                <a:spcPct val="100000"/>
              </a:lnSpc>
              <a:spcBef>
                <a:spcPts val="0"/>
              </a:spcBef>
              <a:spcAft>
                <a:spcPts val="0"/>
              </a:spcAft>
              <a:buClr>
                <a:schemeClr val="accent5"/>
              </a:buClr>
              <a:buSzPts val="1400"/>
              <a:buNone/>
              <a:defRPr sz="1400">
                <a:solidFill>
                  <a:schemeClr val="accent5"/>
                </a:solidFill>
              </a:defRPr>
            </a:lvl3pPr>
            <a:lvl4pPr lvl="3" rtl="0">
              <a:lnSpc>
                <a:spcPct val="100000"/>
              </a:lnSpc>
              <a:spcBef>
                <a:spcPts val="0"/>
              </a:spcBef>
              <a:spcAft>
                <a:spcPts val="0"/>
              </a:spcAft>
              <a:buClr>
                <a:schemeClr val="accent5"/>
              </a:buClr>
              <a:buSzPts val="1400"/>
              <a:buNone/>
              <a:defRPr sz="1400">
                <a:solidFill>
                  <a:schemeClr val="accent5"/>
                </a:solidFill>
              </a:defRPr>
            </a:lvl4pPr>
            <a:lvl5pPr lvl="4" rtl="0">
              <a:lnSpc>
                <a:spcPct val="100000"/>
              </a:lnSpc>
              <a:spcBef>
                <a:spcPts val="0"/>
              </a:spcBef>
              <a:spcAft>
                <a:spcPts val="0"/>
              </a:spcAft>
              <a:buClr>
                <a:schemeClr val="accent5"/>
              </a:buClr>
              <a:buSzPts val="1400"/>
              <a:buNone/>
              <a:defRPr sz="1400">
                <a:solidFill>
                  <a:schemeClr val="accent5"/>
                </a:solidFill>
              </a:defRPr>
            </a:lvl5pPr>
            <a:lvl6pPr lvl="5" rtl="0">
              <a:lnSpc>
                <a:spcPct val="100000"/>
              </a:lnSpc>
              <a:spcBef>
                <a:spcPts val="0"/>
              </a:spcBef>
              <a:spcAft>
                <a:spcPts val="0"/>
              </a:spcAft>
              <a:buClr>
                <a:schemeClr val="accent5"/>
              </a:buClr>
              <a:buSzPts val="1400"/>
              <a:buNone/>
              <a:defRPr sz="1400">
                <a:solidFill>
                  <a:schemeClr val="accent5"/>
                </a:solidFill>
              </a:defRPr>
            </a:lvl6pPr>
            <a:lvl7pPr lvl="6" rtl="0">
              <a:lnSpc>
                <a:spcPct val="100000"/>
              </a:lnSpc>
              <a:spcBef>
                <a:spcPts val="0"/>
              </a:spcBef>
              <a:spcAft>
                <a:spcPts val="0"/>
              </a:spcAft>
              <a:buClr>
                <a:schemeClr val="accent5"/>
              </a:buClr>
              <a:buSzPts val="1400"/>
              <a:buNone/>
              <a:defRPr sz="1400">
                <a:solidFill>
                  <a:schemeClr val="accent5"/>
                </a:solidFill>
              </a:defRPr>
            </a:lvl7pPr>
            <a:lvl8pPr lvl="7" rtl="0">
              <a:lnSpc>
                <a:spcPct val="100000"/>
              </a:lnSpc>
              <a:spcBef>
                <a:spcPts val="0"/>
              </a:spcBef>
              <a:spcAft>
                <a:spcPts val="0"/>
              </a:spcAft>
              <a:buClr>
                <a:schemeClr val="accent5"/>
              </a:buClr>
              <a:buSzPts val="1400"/>
              <a:buNone/>
              <a:defRPr sz="1400">
                <a:solidFill>
                  <a:schemeClr val="accent5"/>
                </a:solidFill>
              </a:defRPr>
            </a:lvl8pPr>
            <a:lvl9pPr lvl="8" rtl="0">
              <a:lnSpc>
                <a:spcPct val="100000"/>
              </a:lnSpc>
              <a:spcBef>
                <a:spcPts val="0"/>
              </a:spcBef>
              <a:spcAft>
                <a:spcPts val="0"/>
              </a:spcAft>
              <a:buClr>
                <a:schemeClr val="accent5"/>
              </a:buClr>
              <a:buSzPts val="1400"/>
              <a:buNone/>
              <a:defRPr sz="1400">
                <a:solidFill>
                  <a:schemeClr val="accent5"/>
                </a:solidFill>
              </a:defRPr>
            </a:lvl9pPr>
          </a:lstStyle>
          <a:p>
            <a:endParaRPr/>
          </a:p>
        </p:txBody>
      </p:sp>
      <p:sp>
        <p:nvSpPr>
          <p:cNvPr id="153" name="Google Shape;153;p18"/>
          <p:cNvSpPr txBox="1">
            <a:spLocks noGrp="1"/>
          </p:cNvSpPr>
          <p:nvPr>
            <p:ph type="subTitle" idx="2"/>
          </p:nvPr>
        </p:nvSpPr>
        <p:spPr>
          <a:xfrm>
            <a:off x="354650" y="4857000"/>
            <a:ext cx="5550900" cy="184800"/>
          </a:xfrm>
          <a:prstGeom prst="rect">
            <a:avLst/>
          </a:prstGeom>
        </p:spPr>
        <p:txBody>
          <a:bodyPr spcFirstLastPara="1" wrap="square" lIns="0" tIns="91425" rIns="0" bIns="91425" anchor="b" anchorCtr="0">
            <a:noAutofit/>
          </a:bodyPr>
          <a:lstStyle>
            <a:lvl1pPr marL="0" lvl="0" indent="0" rtl="0">
              <a:lnSpc>
                <a:spcPct val="100000"/>
              </a:lnSpc>
              <a:spcBef>
                <a:spcPts val="0"/>
              </a:spcBef>
              <a:spcAft>
                <a:spcPts val="0"/>
              </a:spcAft>
              <a:buClr>
                <a:schemeClr val="accent5"/>
              </a:buClr>
              <a:buSzPts val="600"/>
              <a:buNone/>
              <a:defRPr sz="600">
                <a:solidFill>
                  <a:schemeClr val="accent5"/>
                </a:solidFill>
                <a:latin typeface="Montserrat" panose="00000500000000000000" pitchFamily="2" charset="0"/>
              </a:defRPr>
            </a:lvl1pPr>
            <a:lvl2pPr lvl="1" rtl="0">
              <a:lnSpc>
                <a:spcPct val="100000"/>
              </a:lnSpc>
              <a:spcBef>
                <a:spcPts val="0"/>
              </a:spcBef>
              <a:spcAft>
                <a:spcPts val="0"/>
              </a:spcAft>
              <a:buClr>
                <a:schemeClr val="accent5"/>
              </a:buClr>
              <a:buSzPts val="600"/>
              <a:buNone/>
              <a:defRPr sz="600">
                <a:solidFill>
                  <a:schemeClr val="accent5"/>
                </a:solidFill>
              </a:defRPr>
            </a:lvl2pPr>
            <a:lvl3pPr lvl="2" rtl="0">
              <a:lnSpc>
                <a:spcPct val="100000"/>
              </a:lnSpc>
              <a:spcBef>
                <a:spcPts val="0"/>
              </a:spcBef>
              <a:spcAft>
                <a:spcPts val="0"/>
              </a:spcAft>
              <a:buClr>
                <a:schemeClr val="accent5"/>
              </a:buClr>
              <a:buSzPts val="600"/>
              <a:buNone/>
              <a:defRPr sz="600">
                <a:solidFill>
                  <a:schemeClr val="accent5"/>
                </a:solidFill>
              </a:defRPr>
            </a:lvl3pPr>
            <a:lvl4pPr lvl="3" rtl="0">
              <a:lnSpc>
                <a:spcPct val="100000"/>
              </a:lnSpc>
              <a:spcBef>
                <a:spcPts val="0"/>
              </a:spcBef>
              <a:spcAft>
                <a:spcPts val="0"/>
              </a:spcAft>
              <a:buClr>
                <a:schemeClr val="accent5"/>
              </a:buClr>
              <a:buSzPts val="600"/>
              <a:buNone/>
              <a:defRPr sz="600">
                <a:solidFill>
                  <a:schemeClr val="accent5"/>
                </a:solidFill>
              </a:defRPr>
            </a:lvl4pPr>
            <a:lvl5pPr lvl="4" rtl="0">
              <a:lnSpc>
                <a:spcPct val="100000"/>
              </a:lnSpc>
              <a:spcBef>
                <a:spcPts val="0"/>
              </a:spcBef>
              <a:spcAft>
                <a:spcPts val="0"/>
              </a:spcAft>
              <a:buClr>
                <a:schemeClr val="accent5"/>
              </a:buClr>
              <a:buSzPts val="600"/>
              <a:buNone/>
              <a:defRPr sz="600">
                <a:solidFill>
                  <a:schemeClr val="accent5"/>
                </a:solidFill>
              </a:defRPr>
            </a:lvl5pPr>
            <a:lvl6pPr lvl="5" rtl="0">
              <a:lnSpc>
                <a:spcPct val="100000"/>
              </a:lnSpc>
              <a:spcBef>
                <a:spcPts val="0"/>
              </a:spcBef>
              <a:spcAft>
                <a:spcPts val="0"/>
              </a:spcAft>
              <a:buClr>
                <a:schemeClr val="accent5"/>
              </a:buClr>
              <a:buSzPts val="600"/>
              <a:buNone/>
              <a:defRPr sz="600">
                <a:solidFill>
                  <a:schemeClr val="accent5"/>
                </a:solidFill>
              </a:defRPr>
            </a:lvl6pPr>
            <a:lvl7pPr lvl="6" rtl="0">
              <a:lnSpc>
                <a:spcPct val="100000"/>
              </a:lnSpc>
              <a:spcBef>
                <a:spcPts val="0"/>
              </a:spcBef>
              <a:spcAft>
                <a:spcPts val="0"/>
              </a:spcAft>
              <a:buClr>
                <a:schemeClr val="accent5"/>
              </a:buClr>
              <a:buSzPts val="600"/>
              <a:buNone/>
              <a:defRPr sz="600">
                <a:solidFill>
                  <a:schemeClr val="accent5"/>
                </a:solidFill>
              </a:defRPr>
            </a:lvl7pPr>
            <a:lvl8pPr lvl="7" rtl="0">
              <a:lnSpc>
                <a:spcPct val="100000"/>
              </a:lnSpc>
              <a:spcBef>
                <a:spcPts val="0"/>
              </a:spcBef>
              <a:spcAft>
                <a:spcPts val="0"/>
              </a:spcAft>
              <a:buClr>
                <a:schemeClr val="accent5"/>
              </a:buClr>
              <a:buSzPts val="600"/>
              <a:buNone/>
              <a:defRPr sz="600">
                <a:solidFill>
                  <a:schemeClr val="accent5"/>
                </a:solidFill>
              </a:defRPr>
            </a:lvl8pPr>
            <a:lvl9pPr lvl="8" rtl="0">
              <a:lnSpc>
                <a:spcPct val="100000"/>
              </a:lnSpc>
              <a:spcBef>
                <a:spcPts val="0"/>
              </a:spcBef>
              <a:spcAft>
                <a:spcPts val="0"/>
              </a:spcAft>
              <a:buClr>
                <a:schemeClr val="accent5"/>
              </a:buClr>
              <a:buSzPts val="600"/>
              <a:buNone/>
              <a:defRPr sz="600">
                <a:solidFill>
                  <a:schemeClr val="accent5"/>
                </a:solidFill>
              </a:defRPr>
            </a:lvl9pPr>
          </a:lstStyle>
          <a:p>
            <a:endParaRPr/>
          </a:p>
        </p:txBody>
      </p:sp>
      <p:sp>
        <p:nvSpPr>
          <p:cNvPr id="11" name="Slide Number Placeholder 1">
            <a:extLst>
              <a:ext uri="{FF2B5EF4-FFF2-40B4-BE49-F238E27FC236}">
                <a16:creationId xmlns:a16="http://schemas.microsoft.com/office/drawing/2014/main" id="{A3ACCEE7-10A2-4798-9D78-EBE48C2879B2}"/>
              </a:ext>
            </a:extLst>
          </p:cNvPr>
          <p:cNvSpPr txBox="1">
            <a:spLocks/>
          </p:cNvSpPr>
          <p:nvPr userDrawn="1"/>
        </p:nvSpPr>
        <p:spPr>
          <a:xfrm>
            <a:off x="6732050" y="4809373"/>
            <a:ext cx="2057400" cy="274637"/>
          </a:xfrm>
          <a:prstGeom prst="rect">
            <a:avLst/>
          </a:prstGeom>
        </p:spPr>
        <p:txBody>
          <a:bodyPr vert="horz" lIns="0" tIns="45720" rIns="0" bIns="45720" rtlCol="0" anchor="ctr"/>
          <a:lstStyle>
            <a:defPPr marR="0" lvl="0" algn="l" rtl="0">
              <a:lnSpc>
                <a:spcPct val="100000"/>
              </a:lnSpc>
              <a:spcBef>
                <a:spcPts val="0"/>
              </a:spcBef>
              <a:spcAft>
                <a:spcPts val="0"/>
              </a:spcAft>
            </a:defPPr>
            <a:lvl1pPr marR="0" lvl="0" algn="r" rtl="0">
              <a:lnSpc>
                <a:spcPct val="100000"/>
              </a:lnSpc>
              <a:spcBef>
                <a:spcPts val="0"/>
              </a:spcBef>
              <a:spcAft>
                <a:spcPts val="0"/>
              </a:spcAft>
              <a:buClr>
                <a:srgbClr val="000000"/>
              </a:buClr>
              <a:buFont typeface="Arial"/>
              <a:defRPr sz="1000" b="0" i="0" u="none" strike="noStrike" cap="none">
                <a:solidFill>
                  <a:schemeClr val="bg1"/>
                </a:solidFill>
                <a:latin typeface="Avenir Next LT Pro" panose="020B0504020202020204" pitchFamily="34" charset="0"/>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fld id="{8B2E2F79-BC7F-4BB1-9203-38C79639CA91}" type="slidenum">
              <a:rPr lang="en-PH" smtClean="0">
                <a:solidFill>
                  <a:schemeClr val="bg1"/>
                </a:solidFill>
                <a:latin typeface="Montserrat" panose="00000500000000000000" pitchFamily="2" charset="0"/>
              </a:rPr>
              <a:pPr/>
              <a:t>‹#›</a:t>
            </a:fld>
            <a:endParaRPr lang="en-PH">
              <a:solidFill>
                <a:schemeClr val="bg1"/>
              </a:solidFill>
              <a:latin typeface="Montserrat" panose="00000500000000000000" pitchFamily="2" charset="0"/>
            </a:endParaRPr>
          </a:p>
        </p:txBody>
      </p:sp>
      <p:pic>
        <p:nvPicPr>
          <p:cNvPr id="12" name="Picture 11" descr="A picture containing text, clipart, tableware, dishware&#10;&#10;Description automatically generated">
            <a:extLst>
              <a:ext uri="{FF2B5EF4-FFF2-40B4-BE49-F238E27FC236}">
                <a16:creationId xmlns:a16="http://schemas.microsoft.com/office/drawing/2014/main" id="{745143E2-7F48-4CB9-A87F-74795F51866C}"/>
              </a:ext>
            </a:extLst>
          </p:cNvPr>
          <p:cNvPicPr>
            <a:picLocks noChangeAspect="1"/>
          </p:cNvPicPr>
          <p:nvPr userDrawn="1"/>
        </p:nvPicPr>
        <p:blipFill>
          <a:blip r:embed="rId2"/>
          <a:stretch>
            <a:fillRect/>
          </a:stretch>
        </p:blipFill>
        <p:spPr>
          <a:xfrm>
            <a:off x="354642" y="4350806"/>
            <a:ext cx="1386651" cy="396636"/>
          </a:xfrm>
          <a:prstGeom prst="rect">
            <a:avLst/>
          </a:prstGeom>
        </p:spPr>
      </p:pic>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Inside - White/side bar">
  <p:cSld name="BLANK_2_2_1">
    <p:bg>
      <p:bgPr>
        <a:solidFill>
          <a:srgbClr val="FFFFFF"/>
        </a:solidFill>
        <a:effectLst/>
      </p:bgPr>
    </p:bg>
    <p:spTree>
      <p:nvGrpSpPr>
        <p:cNvPr id="1" name="Shape 155"/>
        <p:cNvGrpSpPr/>
        <p:nvPr/>
      </p:nvGrpSpPr>
      <p:grpSpPr>
        <a:xfrm>
          <a:off x="0" y="0"/>
          <a:ext cx="0" cy="0"/>
          <a:chOff x="0" y="0"/>
          <a:chExt cx="0" cy="0"/>
        </a:xfrm>
      </p:grpSpPr>
      <p:sp>
        <p:nvSpPr>
          <p:cNvPr id="156" name="Google Shape;156;p19"/>
          <p:cNvSpPr/>
          <p:nvPr/>
        </p:nvSpPr>
        <p:spPr>
          <a:xfrm>
            <a:off x="6057900" y="-1"/>
            <a:ext cx="3086100" cy="5143451"/>
          </a:xfrm>
          <a:prstGeom prst="rect">
            <a:avLst/>
          </a:pr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ontserrat" panose="00000500000000000000" pitchFamily="2" charset="0"/>
            </a:endParaRPr>
          </a:p>
        </p:txBody>
      </p:sp>
      <p:sp>
        <p:nvSpPr>
          <p:cNvPr id="157" name="Google Shape;157;p19"/>
          <p:cNvSpPr/>
          <p:nvPr/>
        </p:nvSpPr>
        <p:spPr>
          <a:xfrm>
            <a:off x="0" y="50"/>
            <a:ext cx="5092303" cy="5143450"/>
          </a:xfrm>
          <a:prstGeom prst="rtTriangle">
            <a:avLst/>
          </a:pr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ontserrat" panose="00000500000000000000" pitchFamily="2" charset="0"/>
            </a:endParaRPr>
          </a:p>
        </p:txBody>
      </p:sp>
      <p:sp>
        <p:nvSpPr>
          <p:cNvPr id="159" name="Google Shape;159;p19"/>
          <p:cNvSpPr/>
          <p:nvPr/>
        </p:nvSpPr>
        <p:spPr>
          <a:xfrm>
            <a:off x="354650" y="4966350"/>
            <a:ext cx="5064000" cy="184800"/>
          </a:xfrm>
          <a:prstGeom prst="rect">
            <a:avLst/>
          </a:prstGeom>
          <a:noFill/>
          <a:ln>
            <a:noFill/>
          </a:ln>
        </p:spPr>
        <p:txBody>
          <a:bodyPr spcFirstLastPara="1" wrap="square" lIns="0" tIns="45700" rIns="0" bIns="45700" anchor="t" anchorCtr="0">
            <a:noAutofit/>
          </a:bodyPr>
          <a:lstStyle/>
          <a:p>
            <a:pPr marL="0" marR="0" lvl="0" indent="0" algn="l" rtl="0">
              <a:lnSpc>
                <a:spcPct val="100000"/>
              </a:lnSpc>
              <a:spcBef>
                <a:spcPts val="0"/>
              </a:spcBef>
              <a:spcAft>
                <a:spcPts val="0"/>
              </a:spcAft>
              <a:buClr>
                <a:srgbClr val="000000"/>
              </a:buClr>
              <a:buSzPts val="600"/>
              <a:buFont typeface="Arial"/>
              <a:buNone/>
            </a:pPr>
            <a:r>
              <a:rPr lang="en" sz="500">
                <a:solidFill>
                  <a:srgbClr val="888888"/>
                </a:solidFill>
                <a:latin typeface="Montserrat" panose="00000500000000000000" pitchFamily="2" charset="0"/>
                <a:ea typeface="Montserrat Light"/>
                <a:cs typeface="Montserrat Light"/>
                <a:sym typeface="Montserrat Light"/>
              </a:rPr>
              <a:t>© 2022 Nielsen Consumer LLC. All Rights Reserved.</a:t>
            </a:r>
            <a:endParaRPr sz="500" i="0" u="none" strike="noStrike" cap="none">
              <a:solidFill>
                <a:srgbClr val="888888"/>
              </a:solidFill>
              <a:latin typeface="Montserrat" panose="00000500000000000000" pitchFamily="2" charset="0"/>
              <a:ea typeface="Montserrat Light"/>
              <a:cs typeface="Montserrat Light"/>
              <a:sym typeface="Montserrat Light"/>
            </a:endParaRPr>
          </a:p>
        </p:txBody>
      </p:sp>
      <p:sp>
        <p:nvSpPr>
          <p:cNvPr id="160" name="Google Shape;160;p19"/>
          <p:cNvSpPr txBox="1">
            <a:spLocks noGrp="1"/>
          </p:cNvSpPr>
          <p:nvPr>
            <p:ph type="title"/>
          </p:nvPr>
        </p:nvSpPr>
        <p:spPr>
          <a:xfrm>
            <a:off x="354650" y="292625"/>
            <a:ext cx="5550900" cy="393600"/>
          </a:xfrm>
          <a:prstGeom prst="rect">
            <a:avLst/>
          </a:prstGeom>
        </p:spPr>
        <p:txBody>
          <a:bodyPr spcFirstLastPara="1" wrap="square" lIns="0" tIns="91425" rIns="0" bIns="91425" anchor="t" anchorCtr="0">
            <a:noAutofit/>
          </a:bodyPr>
          <a:lstStyle>
            <a:lvl1pPr lvl="0" rtl="0">
              <a:spcBef>
                <a:spcPts val="0"/>
              </a:spcBef>
              <a:spcAft>
                <a:spcPts val="0"/>
              </a:spcAft>
              <a:buSzPts val="1900"/>
              <a:buNone/>
              <a:defRPr>
                <a:latin typeface="Montserrat" panose="00000500000000000000" pitchFamily="2" charset="0"/>
              </a:defRPr>
            </a:lvl1pPr>
            <a:lvl2pPr lvl="1" rtl="0">
              <a:spcBef>
                <a:spcPts val="0"/>
              </a:spcBef>
              <a:spcAft>
                <a:spcPts val="0"/>
              </a:spcAft>
              <a:buSzPts val="1900"/>
              <a:buNone/>
              <a:defRPr/>
            </a:lvl2pPr>
            <a:lvl3pPr lvl="2" rtl="0">
              <a:spcBef>
                <a:spcPts val="0"/>
              </a:spcBef>
              <a:spcAft>
                <a:spcPts val="0"/>
              </a:spcAft>
              <a:buSzPts val="1900"/>
              <a:buNone/>
              <a:defRPr/>
            </a:lvl3pPr>
            <a:lvl4pPr lvl="3" rtl="0">
              <a:spcBef>
                <a:spcPts val="0"/>
              </a:spcBef>
              <a:spcAft>
                <a:spcPts val="0"/>
              </a:spcAft>
              <a:buSzPts val="1900"/>
              <a:buNone/>
              <a:defRPr/>
            </a:lvl4pPr>
            <a:lvl5pPr lvl="4" rtl="0">
              <a:spcBef>
                <a:spcPts val="0"/>
              </a:spcBef>
              <a:spcAft>
                <a:spcPts val="0"/>
              </a:spcAft>
              <a:buSzPts val="1900"/>
              <a:buNone/>
              <a:defRPr/>
            </a:lvl5pPr>
            <a:lvl6pPr lvl="5" rtl="0">
              <a:spcBef>
                <a:spcPts val="0"/>
              </a:spcBef>
              <a:spcAft>
                <a:spcPts val="0"/>
              </a:spcAft>
              <a:buSzPts val="1900"/>
              <a:buNone/>
              <a:defRPr/>
            </a:lvl6pPr>
            <a:lvl7pPr lvl="6" rtl="0">
              <a:spcBef>
                <a:spcPts val="0"/>
              </a:spcBef>
              <a:spcAft>
                <a:spcPts val="0"/>
              </a:spcAft>
              <a:buSzPts val="1900"/>
              <a:buNone/>
              <a:defRPr/>
            </a:lvl7pPr>
            <a:lvl8pPr lvl="7" rtl="0">
              <a:spcBef>
                <a:spcPts val="0"/>
              </a:spcBef>
              <a:spcAft>
                <a:spcPts val="0"/>
              </a:spcAft>
              <a:buSzPts val="1900"/>
              <a:buNone/>
              <a:defRPr/>
            </a:lvl8pPr>
            <a:lvl9pPr lvl="8" rtl="0">
              <a:spcBef>
                <a:spcPts val="0"/>
              </a:spcBef>
              <a:spcAft>
                <a:spcPts val="0"/>
              </a:spcAft>
              <a:buSzPts val="1900"/>
              <a:buNone/>
              <a:defRPr/>
            </a:lvl9pPr>
          </a:lstStyle>
          <a:p>
            <a:endParaRPr/>
          </a:p>
        </p:txBody>
      </p:sp>
      <p:sp>
        <p:nvSpPr>
          <p:cNvPr id="161" name="Google Shape;161;p19"/>
          <p:cNvSpPr txBox="1">
            <a:spLocks noGrp="1"/>
          </p:cNvSpPr>
          <p:nvPr>
            <p:ph type="subTitle" idx="1"/>
          </p:nvPr>
        </p:nvSpPr>
        <p:spPr>
          <a:xfrm>
            <a:off x="354650" y="620550"/>
            <a:ext cx="5550900" cy="384300"/>
          </a:xfrm>
          <a:prstGeom prst="rect">
            <a:avLst/>
          </a:prstGeom>
        </p:spPr>
        <p:txBody>
          <a:bodyPr spcFirstLastPara="1" wrap="square" lIns="0" tIns="91425" rIns="0" bIns="91425" anchor="t" anchorCtr="0">
            <a:noAutofit/>
          </a:bodyPr>
          <a:lstStyle>
            <a:lvl1pPr marL="0" lvl="0" indent="0" rtl="0">
              <a:lnSpc>
                <a:spcPct val="100000"/>
              </a:lnSpc>
              <a:spcBef>
                <a:spcPts val="0"/>
              </a:spcBef>
              <a:spcAft>
                <a:spcPts val="0"/>
              </a:spcAft>
              <a:buClr>
                <a:schemeClr val="accent5"/>
              </a:buClr>
              <a:buSzPts val="1500"/>
              <a:buNone/>
              <a:defRPr sz="1500">
                <a:solidFill>
                  <a:schemeClr val="accent5"/>
                </a:solidFill>
                <a:latin typeface="Montserrat" panose="00000500000000000000" pitchFamily="2" charset="0"/>
              </a:defRPr>
            </a:lvl1pPr>
            <a:lvl2pPr lvl="1" rtl="0">
              <a:lnSpc>
                <a:spcPct val="100000"/>
              </a:lnSpc>
              <a:spcBef>
                <a:spcPts val="0"/>
              </a:spcBef>
              <a:spcAft>
                <a:spcPts val="0"/>
              </a:spcAft>
              <a:buClr>
                <a:schemeClr val="accent5"/>
              </a:buClr>
              <a:buSzPts val="1400"/>
              <a:buNone/>
              <a:defRPr sz="1400">
                <a:solidFill>
                  <a:schemeClr val="accent5"/>
                </a:solidFill>
              </a:defRPr>
            </a:lvl2pPr>
            <a:lvl3pPr lvl="2" rtl="0">
              <a:lnSpc>
                <a:spcPct val="100000"/>
              </a:lnSpc>
              <a:spcBef>
                <a:spcPts val="0"/>
              </a:spcBef>
              <a:spcAft>
                <a:spcPts val="0"/>
              </a:spcAft>
              <a:buClr>
                <a:schemeClr val="accent5"/>
              </a:buClr>
              <a:buSzPts val="1400"/>
              <a:buNone/>
              <a:defRPr sz="1400">
                <a:solidFill>
                  <a:schemeClr val="accent5"/>
                </a:solidFill>
              </a:defRPr>
            </a:lvl3pPr>
            <a:lvl4pPr lvl="3" rtl="0">
              <a:lnSpc>
                <a:spcPct val="100000"/>
              </a:lnSpc>
              <a:spcBef>
                <a:spcPts val="0"/>
              </a:spcBef>
              <a:spcAft>
                <a:spcPts val="0"/>
              </a:spcAft>
              <a:buClr>
                <a:schemeClr val="accent5"/>
              </a:buClr>
              <a:buSzPts val="1400"/>
              <a:buNone/>
              <a:defRPr sz="1400">
                <a:solidFill>
                  <a:schemeClr val="accent5"/>
                </a:solidFill>
              </a:defRPr>
            </a:lvl4pPr>
            <a:lvl5pPr lvl="4" rtl="0">
              <a:lnSpc>
                <a:spcPct val="100000"/>
              </a:lnSpc>
              <a:spcBef>
                <a:spcPts val="0"/>
              </a:spcBef>
              <a:spcAft>
                <a:spcPts val="0"/>
              </a:spcAft>
              <a:buClr>
                <a:schemeClr val="accent5"/>
              </a:buClr>
              <a:buSzPts val="1400"/>
              <a:buNone/>
              <a:defRPr sz="1400">
                <a:solidFill>
                  <a:schemeClr val="accent5"/>
                </a:solidFill>
              </a:defRPr>
            </a:lvl5pPr>
            <a:lvl6pPr lvl="5" rtl="0">
              <a:lnSpc>
                <a:spcPct val="100000"/>
              </a:lnSpc>
              <a:spcBef>
                <a:spcPts val="0"/>
              </a:spcBef>
              <a:spcAft>
                <a:spcPts val="0"/>
              </a:spcAft>
              <a:buClr>
                <a:schemeClr val="accent5"/>
              </a:buClr>
              <a:buSzPts val="1400"/>
              <a:buNone/>
              <a:defRPr sz="1400">
                <a:solidFill>
                  <a:schemeClr val="accent5"/>
                </a:solidFill>
              </a:defRPr>
            </a:lvl6pPr>
            <a:lvl7pPr lvl="6" rtl="0">
              <a:lnSpc>
                <a:spcPct val="100000"/>
              </a:lnSpc>
              <a:spcBef>
                <a:spcPts val="0"/>
              </a:spcBef>
              <a:spcAft>
                <a:spcPts val="0"/>
              </a:spcAft>
              <a:buClr>
                <a:schemeClr val="accent5"/>
              </a:buClr>
              <a:buSzPts val="1400"/>
              <a:buNone/>
              <a:defRPr sz="1400">
                <a:solidFill>
                  <a:schemeClr val="accent5"/>
                </a:solidFill>
              </a:defRPr>
            </a:lvl7pPr>
            <a:lvl8pPr lvl="7" rtl="0">
              <a:lnSpc>
                <a:spcPct val="100000"/>
              </a:lnSpc>
              <a:spcBef>
                <a:spcPts val="0"/>
              </a:spcBef>
              <a:spcAft>
                <a:spcPts val="0"/>
              </a:spcAft>
              <a:buClr>
                <a:schemeClr val="accent5"/>
              </a:buClr>
              <a:buSzPts val="1400"/>
              <a:buNone/>
              <a:defRPr sz="1400">
                <a:solidFill>
                  <a:schemeClr val="accent5"/>
                </a:solidFill>
              </a:defRPr>
            </a:lvl8pPr>
            <a:lvl9pPr lvl="8" rtl="0">
              <a:lnSpc>
                <a:spcPct val="100000"/>
              </a:lnSpc>
              <a:spcBef>
                <a:spcPts val="0"/>
              </a:spcBef>
              <a:spcAft>
                <a:spcPts val="0"/>
              </a:spcAft>
              <a:buClr>
                <a:schemeClr val="accent5"/>
              </a:buClr>
              <a:buSzPts val="1400"/>
              <a:buNone/>
              <a:defRPr sz="1400">
                <a:solidFill>
                  <a:schemeClr val="accent5"/>
                </a:solidFill>
              </a:defRPr>
            </a:lvl9pPr>
          </a:lstStyle>
          <a:p>
            <a:endParaRPr/>
          </a:p>
        </p:txBody>
      </p:sp>
      <p:sp>
        <p:nvSpPr>
          <p:cNvPr id="162" name="Google Shape;162;p19"/>
          <p:cNvSpPr txBox="1">
            <a:spLocks noGrp="1"/>
          </p:cNvSpPr>
          <p:nvPr>
            <p:ph type="ctrTitle" idx="2"/>
          </p:nvPr>
        </p:nvSpPr>
        <p:spPr>
          <a:xfrm>
            <a:off x="6277650" y="1359650"/>
            <a:ext cx="2693400" cy="1578000"/>
          </a:xfrm>
          <a:prstGeom prst="rect">
            <a:avLst/>
          </a:prstGeom>
        </p:spPr>
        <p:txBody>
          <a:bodyPr spcFirstLastPara="1" wrap="square" lIns="0" tIns="91425" rIns="0" bIns="91425" anchor="b" anchorCtr="0">
            <a:noAutofit/>
          </a:bodyPr>
          <a:lstStyle>
            <a:lvl1pPr lvl="0" rtl="0">
              <a:spcBef>
                <a:spcPts val="0"/>
              </a:spcBef>
              <a:spcAft>
                <a:spcPts val="0"/>
              </a:spcAft>
              <a:buClr>
                <a:srgbClr val="FFFFFF"/>
              </a:buClr>
              <a:buSzPts val="3000"/>
              <a:buFont typeface="Montserrat"/>
              <a:buNone/>
              <a:defRPr sz="3000" b="1">
                <a:solidFill>
                  <a:srgbClr val="FFFFFF"/>
                </a:solidFill>
                <a:latin typeface="Montserrat" panose="00000500000000000000" pitchFamily="2" charset="0"/>
                <a:ea typeface="Montserrat" panose="00000500000000000000" pitchFamily="2" charset="0"/>
                <a:cs typeface="Montserrat" panose="00000500000000000000" pitchFamily="2" charset="0"/>
                <a:sym typeface="Montserrat"/>
              </a:defRPr>
            </a:lvl1pPr>
            <a:lvl2pPr lvl="1" algn="ctr" rtl="0">
              <a:spcBef>
                <a:spcPts val="0"/>
              </a:spcBef>
              <a:spcAft>
                <a:spcPts val="0"/>
              </a:spcAft>
              <a:buClr>
                <a:srgbClr val="FFFFFF"/>
              </a:buClr>
              <a:buSzPts val="5200"/>
              <a:buNone/>
              <a:defRPr sz="5200">
                <a:solidFill>
                  <a:srgbClr val="FFFFFF"/>
                </a:solidFill>
              </a:defRPr>
            </a:lvl2pPr>
            <a:lvl3pPr lvl="2" algn="ctr" rtl="0">
              <a:spcBef>
                <a:spcPts val="0"/>
              </a:spcBef>
              <a:spcAft>
                <a:spcPts val="0"/>
              </a:spcAft>
              <a:buClr>
                <a:srgbClr val="FFFFFF"/>
              </a:buClr>
              <a:buSzPts val="5200"/>
              <a:buNone/>
              <a:defRPr sz="5200">
                <a:solidFill>
                  <a:srgbClr val="FFFFFF"/>
                </a:solidFill>
              </a:defRPr>
            </a:lvl3pPr>
            <a:lvl4pPr lvl="3" algn="ctr" rtl="0">
              <a:spcBef>
                <a:spcPts val="0"/>
              </a:spcBef>
              <a:spcAft>
                <a:spcPts val="0"/>
              </a:spcAft>
              <a:buClr>
                <a:srgbClr val="FFFFFF"/>
              </a:buClr>
              <a:buSzPts val="5200"/>
              <a:buNone/>
              <a:defRPr sz="5200">
                <a:solidFill>
                  <a:srgbClr val="FFFFFF"/>
                </a:solidFill>
              </a:defRPr>
            </a:lvl4pPr>
            <a:lvl5pPr lvl="4" algn="ctr" rtl="0">
              <a:spcBef>
                <a:spcPts val="0"/>
              </a:spcBef>
              <a:spcAft>
                <a:spcPts val="0"/>
              </a:spcAft>
              <a:buClr>
                <a:srgbClr val="FFFFFF"/>
              </a:buClr>
              <a:buSzPts val="5200"/>
              <a:buNone/>
              <a:defRPr sz="5200">
                <a:solidFill>
                  <a:srgbClr val="FFFFFF"/>
                </a:solidFill>
              </a:defRPr>
            </a:lvl5pPr>
            <a:lvl6pPr lvl="5" algn="ctr" rtl="0">
              <a:spcBef>
                <a:spcPts val="0"/>
              </a:spcBef>
              <a:spcAft>
                <a:spcPts val="0"/>
              </a:spcAft>
              <a:buClr>
                <a:srgbClr val="FFFFFF"/>
              </a:buClr>
              <a:buSzPts val="5200"/>
              <a:buNone/>
              <a:defRPr sz="5200">
                <a:solidFill>
                  <a:srgbClr val="FFFFFF"/>
                </a:solidFill>
              </a:defRPr>
            </a:lvl6pPr>
            <a:lvl7pPr lvl="6" algn="ctr" rtl="0">
              <a:spcBef>
                <a:spcPts val="0"/>
              </a:spcBef>
              <a:spcAft>
                <a:spcPts val="0"/>
              </a:spcAft>
              <a:buClr>
                <a:srgbClr val="FFFFFF"/>
              </a:buClr>
              <a:buSzPts val="5200"/>
              <a:buNone/>
              <a:defRPr sz="5200">
                <a:solidFill>
                  <a:srgbClr val="FFFFFF"/>
                </a:solidFill>
              </a:defRPr>
            </a:lvl7pPr>
            <a:lvl8pPr lvl="7" algn="ctr" rtl="0">
              <a:spcBef>
                <a:spcPts val="0"/>
              </a:spcBef>
              <a:spcAft>
                <a:spcPts val="0"/>
              </a:spcAft>
              <a:buClr>
                <a:srgbClr val="FFFFFF"/>
              </a:buClr>
              <a:buSzPts val="5200"/>
              <a:buNone/>
              <a:defRPr sz="5200">
                <a:solidFill>
                  <a:srgbClr val="FFFFFF"/>
                </a:solidFill>
              </a:defRPr>
            </a:lvl8pPr>
            <a:lvl9pPr lvl="8" algn="ctr" rtl="0">
              <a:spcBef>
                <a:spcPts val="0"/>
              </a:spcBef>
              <a:spcAft>
                <a:spcPts val="0"/>
              </a:spcAft>
              <a:buClr>
                <a:srgbClr val="FFFFFF"/>
              </a:buClr>
              <a:buSzPts val="5200"/>
              <a:buNone/>
              <a:defRPr sz="5200">
                <a:solidFill>
                  <a:srgbClr val="FFFFFF"/>
                </a:solidFill>
              </a:defRPr>
            </a:lvl9pPr>
          </a:lstStyle>
          <a:p>
            <a:endParaRPr/>
          </a:p>
        </p:txBody>
      </p:sp>
      <p:sp>
        <p:nvSpPr>
          <p:cNvPr id="163" name="Google Shape;163;p19"/>
          <p:cNvSpPr txBox="1">
            <a:spLocks noGrp="1"/>
          </p:cNvSpPr>
          <p:nvPr>
            <p:ph type="subTitle" idx="3"/>
          </p:nvPr>
        </p:nvSpPr>
        <p:spPr>
          <a:xfrm>
            <a:off x="354650" y="4857000"/>
            <a:ext cx="5550900" cy="184800"/>
          </a:xfrm>
          <a:prstGeom prst="rect">
            <a:avLst/>
          </a:prstGeom>
        </p:spPr>
        <p:txBody>
          <a:bodyPr spcFirstLastPara="1" wrap="square" lIns="0" tIns="91425" rIns="0" bIns="91425" anchor="b" anchorCtr="0">
            <a:noAutofit/>
          </a:bodyPr>
          <a:lstStyle>
            <a:lvl1pPr marL="0" lvl="0" indent="0" rtl="0">
              <a:lnSpc>
                <a:spcPct val="100000"/>
              </a:lnSpc>
              <a:spcBef>
                <a:spcPts val="0"/>
              </a:spcBef>
              <a:spcAft>
                <a:spcPts val="0"/>
              </a:spcAft>
              <a:buClr>
                <a:schemeClr val="accent5"/>
              </a:buClr>
              <a:buSzPts val="600"/>
              <a:buNone/>
              <a:defRPr sz="600">
                <a:solidFill>
                  <a:schemeClr val="accent5"/>
                </a:solidFill>
                <a:latin typeface="Montserrat" panose="00000500000000000000" pitchFamily="2" charset="0"/>
              </a:defRPr>
            </a:lvl1pPr>
            <a:lvl2pPr lvl="1" rtl="0">
              <a:lnSpc>
                <a:spcPct val="100000"/>
              </a:lnSpc>
              <a:spcBef>
                <a:spcPts val="0"/>
              </a:spcBef>
              <a:spcAft>
                <a:spcPts val="0"/>
              </a:spcAft>
              <a:buClr>
                <a:schemeClr val="accent5"/>
              </a:buClr>
              <a:buSzPts val="600"/>
              <a:buNone/>
              <a:defRPr sz="600">
                <a:solidFill>
                  <a:schemeClr val="accent5"/>
                </a:solidFill>
              </a:defRPr>
            </a:lvl2pPr>
            <a:lvl3pPr lvl="2" rtl="0">
              <a:lnSpc>
                <a:spcPct val="100000"/>
              </a:lnSpc>
              <a:spcBef>
                <a:spcPts val="0"/>
              </a:spcBef>
              <a:spcAft>
                <a:spcPts val="0"/>
              </a:spcAft>
              <a:buClr>
                <a:schemeClr val="accent5"/>
              </a:buClr>
              <a:buSzPts val="600"/>
              <a:buNone/>
              <a:defRPr sz="600">
                <a:solidFill>
                  <a:schemeClr val="accent5"/>
                </a:solidFill>
              </a:defRPr>
            </a:lvl3pPr>
            <a:lvl4pPr lvl="3" rtl="0">
              <a:lnSpc>
                <a:spcPct val="100000"/>
              </a:lnSpc>
              <a:spcBef>
                <a:spcPts val="0"/>
              </a:spcBef>
              <a:spcAft>
                <a:spcPts val="0"/>
              </a:spcAft>
              <a:buClr>
                <a:schemeClr val="accent5"/>
              </a:buClr>
              <a:buSzPts val="600"/>
              <a:buNone/>
              <a:defRPr sz="600">
                <a:solidFill>
                  <a:schemeClr val="accent5"/>
                </a:solidFill>
              </a:defRPr>
            </a:lvl4pPr>
            <a:lvl5pPr lvl="4" rtl="0">
              <a:lnSpc>
                <a:spcPct val="100000"/>
              </a:lnSpc>
              <a:spcBef>
                <a:spcPts val="0"/>
              </a:spcBef>
              <a:spcAft>
                <a:spcPts val="0"/>
              </a:spcAft>
              <a:buClr>
                <a:schemeClr val="accent5"/>
              </a:buClr>
              <a:buSzPts val="600"/>
              <a:buNone/>
              <a:defRPr sz="600">
                <a:solidFill>
                  <a:schemeClr val="accent5"/>
                </a:solidFill>
              </a:defRPr>
            </a:lvl5pPr>
            <a:lvl6pPr lvl="5" rtl="0">
              <a:lnSpc>
                <a:spcPct val="100000"/>
              </a:lnSpc>
              <a:spcBef>
                <a:spcPts val="0"/>
              </a:spcBef>
              <a:spcAft>
                <a:spcPts val="0"/>
              </a:spcAft>
              <a:buClr>
                <a:schemeClr val="accent5"/>
              </a:buClr>
              <a:buSzPts val="600"/>
              <a:buNone/>
              <a:defRPr sz="600">
                <a:solidFill>
                  <a:schemeClr val="accent5"/>
                </a:solidFill>
              </a:defRPr>
            </a:lvl6pPr>
            <a:lvl7pPr lvl="6" rtl="0">
              <a:lnSpc>
                <a:spcPct val="100000"/>
              </a:lnSpc>
              <a:spcBef>
                <a:spcPts val="0"/>
              </a:spcBef>
              <a:spcAft>
                <a:spcPts val="0"/>
              </a:spcAft>
              <a:buClr>
                <a:schemeClr val="accent5"/>
              </a:buClr>
              <a:buSzPts val="600"/>
              <a:buNone/>
              <a:defRPr sz="600">
                <a:solidFill>
                  <a:schemeClr val="accent5"/>
                </a:solidFill>
              </a:defRPr>
            </a:lvl7pPr>
            <a:lvl8pPr lvl="7" rtl="0">
              <a:lnSpc>
                <a:spcPct val="100000"/>
              </a:lnSpc>
              <a:spcBef>
                <a:spcPts val="0"/>
              </a:spcBef>
              <a:spcAft>
                <a:spcPts val="0"/>
              </a:spcAft>
              <a:buClr>
                <a:schemeClr val="accent5"/>
              </a:buClr>
              <a:buSzPts val="600"/>
              <a:buNone/>
              <a:defRPr sz="600">
                <a:solidFill>
                  <a:schemeClr val="accent5"/>
                </a:solidFill>
              </a:defRPr>
            </a:lvl8pPr>
            <a:lvl9pPr lvl="8" rtl="0">
              <a:lnSpc>
                <a:spcPct val="100000"/>
              </a:lnSpc>
              <a:spcBef>
                <a:spcPts val="0"/>
              </a:spcBef>
              <a:spcAft>
                <a:spcPts val="0"/>
              </a:spcAft>
              <a:buClr>
                <a:schemeClr val="accent5"/>
              </a:buClr>
              <a:buSzPts val="600"/>
              <a:buNone/>
              <a:defRPr sz="600">
                <a:solidFill>
                  <a:schemeClr val="accent5"/>
                </a:solidFill>
              </a:defRPr>
            </a:lvl9pPr>
          </a:lstStyle>
          <a:p>
            <a:endParaRPr/>
          </a:p>
        </p:txBody>
      </p:sp>
      <p:sp>
        <p:nvSpPr>
          <p:cNvPr id="11" name="Slide Number Placeholder 1">
            <a:extLst>
              <a:ext uri="{FF2B5EF4-FFF2-40B4-BE49-F238E27FC236}">
                <a16:creationId xmlns:a16="http://schemas.microsoft.com/office/drawing/2014/main" id="{088082A7-89D3-4B59-91FA-D890CF3ADDB5}"/>
              </a:ext>
            </a:extLst>
          </p:cNvPr>
          <p:cNvSpPr txBox="1">
            <a:spLocks/>
          </p:cNvSpPr>
          <p:nvPr userDrawn="1"/>
        </p:nvSpPr>
        <p:spPr>
          <a:xfrm>
            <a:off x="6732050" y="4809373"/>
            <a:ext cx="2057400" cy="274637"/>
          </a:xfrm>
          <a:prstGeom prst="rect">
            <a:avLst/>
          </a:prstGeom>
        </p:spPr>
        <p:txBody>
          <a:bodyPr vert="horz" lIns="0" tIns="45720" rIns="0" bIns="45720" rtlCol="0" anchor="ctr"/>
          <a:lstStyle>
            <a:defPPr marR="0" lvl="0" algn="l" rtl="0">
              <a:lnSpc>
                <a:spcPct val="100000"/>
              </a:lnSpc>
              <a:spcBef>
                <a:spcPts val="0"/>
              </a:spcBef>
              <a:spcAft>
                <a:spcPts val="0"/>
              </a:spcAft>
            </a:defPPr>
            <a:lvl1pPr marR="0" lvl="0" algn="r" rtl="0">
              <a:lnSpc>
                <a:spcPct val="100000"/>
              </a:lnSpc>
              <a:spcBef>
                <a:spcPts val="0"/>
              </a:spcBef>
              <a:spcAft>
                <a:spcPts val="0"/>
              </a:spcAft>
              <a:buClr>
                <a:srgbClr val="000000"/>
              </a:buClr>
              <a:buFont typeface="Arial"/>
              <a:defRPr sz="1000" b="0" i="0" u="none" strike="noStrike" cap="none">
                <a:solidFill>
                  <a:schemeClr val="bg1"/>
                </a:solidFill>
                <a:latin typeface="Avenir Next LT Pro" panose="020B0504020202020204" pitchFamily="34" charset="0"/>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fld id="{8B2E2F79-BC7F-4BB1-9203-38C79639CA91}" type="slidenum">
              <a:rPr lang="en-PH" smtClean="0">
                <a:solidFill>
                  <a:schemeClr val="bg1"/>
                </a:solidFill>
                <a:latin typeface="Montserrat" panose="00000500000000000000" pitchFamily="2" charset="0"/>
              </a:rPr>
              <a:pPr/>
              <a:t>‹#›</a:t>
            </a:fld>
            <a:endParaRPr lang="en-PH">
              <a:solidFill>
                <a:schemeClr val="bg1"/>
              </a:solidFill>
              <a:latin typeface="Montserrat" panose="00000500000000000000" pitchFamily="2" charset="0"/>
            </a:endParaRPr>
          </a:p>
        </p:txBody>
      </p:sp>
      <p:pic>
        <p:nvPicPr>
          <p:cNvPr id="12" name="Google Shape;226;p12">
            <a:extLst>
              <a:ext uri="{FF2B5EF4-FFF2-40B4-BE49-F238E27FC236}">
                <a16:creationId xmlns:a16="http://schemas.microsoft.com/office/drawing/2014/main" id="{A32CF82D-5186-4879-9E39-CE3FFDC6DD2C}"/>
              </a:ext>
            </a:extLst>
          </p:cNvPr>
          <p:cNvPicPr preferRelativeResize="0">
            <a:picLocks noChangeAspect="1"/>
          </p:cNvPicPr>
          <p:nvPr userDrawn="1"/>
        </p:nvPicPr>
        <p:blipFill>
          <a:blip r:embed="rId2">
            <a:alphaModFix/>
          </a:blip>
          <a:stretch>
            <a:fillRect/>
          </a:stretch>
        </p:blipFill>
        <p:spPr>
          <a:xfrm>
            <a:off x="354642" y="4354250"/>
            <a:ext cx="1372984" cy="393192"/>
          </a:xfrm>
          <a:prstGeom prst="rect">
            <a:avLst/>
          </a:prstGeom>
          <a:noFill/>
          <a:ln>
            <a:noFill/>
          </a:ln>
        </p:spPr>
      </p:pic>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Inside - Black/side bar">
  <p:cSld name="BLANK_2_2_2_1">
    <p:bg>
      <p:bgPr>
        <a:solidFill>
          <a:srgbClr val="000000"/>
        </a:solidFill>
        <a:effectLst/>
      </p:bgPr>
    </p:bg>
    <p:spTree>
      <p:nvGrpSpPr>
        <p:cNvPr id="1" name="Shape 165"/>
        <p:cNvGrpSpPr/>
        <p:nvPr/>
      </p:nvGrpSpPr>
      <p:grpSpPr>
        <a:xfrm>
          <a:off x="0" y="0"/>
          <a:ext cx="0" cy="0"/>
          <a:chOff x="0" y="0"/>
          <a:chExt cx="0" cy="0"/>
        </a:xfrm>
      </p:grpSpPr>
      <p:sp>
        <p:nvSpPr>
          <p:cNvPr id="166" name="Google Shape;166;p20"/>
          <p:cNvSpPr/>
          <p:nvPr/>
        </p:nvSpPr>
        <p:spPr>
          <a:xfrm>
            <a:off x="6057900" y="0"/>
            <a:ext cx="3086100" cy="5143450"/>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ontserrat" panose="00000500000000000000" pitchFamily="2" charset="0"/>
            </a:endParaRPr>
          </a:p>
        </p:txBody>
      </p:sp>
      <p:sp>
        <p:nvSpPr>
          <p:cNvPr id="167" name="Google Shape;167;p20"/>
          <p:cNvSpPr txBox="1">
            <a:spLocks noGrp="1"/>
          </p:cNvSpPr>
          <p:nvPr>
            <p:ph type="ctrTitle"/>
          </p:nvPr>
        </p:nvSpPr>
        <p:spPr>
          <a:xfrm>
            <a:off x="6277650" y="1359650"/>
            <a:ext cx="2693400" cy="1578000"/>
          </a:xfrm>
          <a:prstGeom prst="rect">
            <a:avLst/>
          </a:prstGeom>
        </p:spPr>
        <p:txBody>
          <a:bodyPr spcFirstLastPara="1" wrap="square" lIns="0" tIns="91425" rIns="0" bIns="91425" anchor="b" anchorCtr="0">
            <a:noAutofit/>
          </a:bodyPr>
          <a:lstStyle>
            <a:lvl1pPr lvl="0" rtl="0">
              <a:spcBef>
                <a:spcPts val="0"/>
              </a:spcBef>
              <a:spcAft>
                <a:spcPts val="0"/>
              </a:spcAft>
              <a:buClr>
                <a:srgbClr val="FFFFFF"/>
              </a:buClr>
              <a:buSzPts val="3000"/>
              <a:buFont typeface="Montserrat"/>
              <a:buNone/>
              <a:defRPr sz="3000" b="1">
                <a:solidFill>
                  <a:srgbClr val="FFFFFF"/>
                </a:solidFill>
                <a:latin typeface="Montserrat" panose="00000500000000000000" pitchFamily="2" charset="0"/>
                <a:ea typeface="Montserrat" panose="00000500000000000000" pitchFamily="2" charset="0"/>
                <a:cs typeface="Montserrat" panose="00000500000000000000" pitchFamily="2" charset="0"/>
                <a:sym typeface="Montserrat"/>
              </a:defRPr>
            </a:lvl1pPr>
            <a:lvl2pPr lvl="1" algn="ctr" rtl="0">
              <a:spcBef>
                <a:spcPts val="0"/>
              </a:spcBef>
              <a:spcAft>
                <a:spcPts val="0"/>
              </a:spcAft>
              <a:buClr>
                <a:srgbClr val="FFFFFF"/>
              </a:buClr>
              <a:buSzPts val="5200"/>
              <a:buNone/>
              <a:defRPr sz="5200">
                <a:solidFill>
                  <a:srgbClr val="FFFFFF"/>
                </a:solidFill>
              </a:defRPr>
            </a:lvl2pPr>
            <a:lvl3pPr lvl="2" algn="ctr" rtl="0">
              <a:spcBef>
                <a:spcPts val="0"/>
              </a:spcBef>
              <a:spcAft>
                <a:spcPts val="0"/>
              </a:spcAft>
              <a:buClr>
                <a:srgbClr val="FFFFFF"/>
              </a:buClr>
              <a:buSzPts val="5200"/>
              <a:buNone/>
              <a:defRPr sz="5200">
                <a:solidFill>
                  <a:srgbClr val="FFFFFF"/>
                </a:solidFill>
              </a:defRPr>
            </a:lvl3pPr>
            <a:lvl4pPr lvl="3" algn="ctr" rtl="0">
              <a:spcBef>
                <a:spcPts val="0"/>
              </a:spcBef>
              <a:spcAft>
                <a:spcPts val="0"/>
              </a:spcAft>
              <a:buClr>
                <a:srgbClr val="FFFFFF"/>
              </a:buClr>
              <a:buSzPts val="5200"/>
              <a:buNone/>
              <a:defRPr sz="5200">
                <a:solidFill>
                  <a:srgbClr val="FFFFFF"/>
                </a:solidFill>
              </a:defRPr>
            </a:lvl4pPr>
            <a:lvl5pPr lvl="4" algn="ctr" rtl="0">
              <a:spcBef>
                <a:spcPts val="0"/>
              </a:spcBef>
              <a:spcAft>
                <a:spcPts val="0"/>
              </a:spcAft>
              <a:buClr>
                <a:srgbClr val="FFFFFF"/>
              </a:buClr>
              <a:buSzPts val="5200"/>
              <a:buNone/>
              <a:defRPr sz="5200">
                <a:solidFill>
                  <a:srgbClr val="FFFFFF"/>
                </a:solidFill>
              </a:defRPr>
            </a:lvl5pPr>
            <a:lvl6pPr lvl="5" algn="ctr" rtl="0">
              <a:spcBef>
                <a:spcPts val="0"/>
              </a:spcBef>
              <a:spcAft>
                <a:spcPts val="0"/>
              </a:spcAft>
              <a:buClr>
                <a:srgbClr val="FFFFFF"/>
              </a:buClr>
              <a:buSzPts val="5200"/>
              <a:buNone/>
              <a:defRPr sz="5200">
                <a:solidFill>
                  <a:srgbClr val="FFFFFF"/>
                </a:solidFill>
              </a:defRPr>
            </a:lvl6pPr>
            <a:lvl7pPr lvl="6" algn="ctr" rtl="0">
              <a:spcBef>
                <a:spcPts val="0"/>
              </a:spcBef>
              <a:spcAft>
                <a:spcPts val="0"/>
              </a:spcAft>
              <a:buClr>
                <a:srgbClr val="FFFFFF"/>
              </a:buClr>
              <a:buSzPts val="5200"/>
              <a:buNone/>
              <a:defRPr sz="5200">
                <a:solidFill>
                  <a:srgbClr val="FFFFFF"/>
                </a:solidFill>
              </a:defRPr>
            </a:lvl7pPr>
            <a:lvl8pPr lvl="7" algn="ctr" rtl="0">
              <a:spcBef>
                <a:spcPts val="0"/>
              </a:spcBef>
              <a:spcAft>
                <a:spcPts val="0"/>
              </a:spcAft>
              <a:buClr>
                <a:srgbClr val="FFFFFF"/>
              </a:buClr>
              <a:buSzPts val="5200"/>
              <a:buNone/>
              <a:defRPr sz="5200">
                <a:solidFill>
                  <a:srgbClr val="FFFFFF"/>
                </a:solidFill>
              </a:defRPr>
            </a:lvl8pPr>
            <a:lvl9pPr lvl="8" algn="ctr" rtl="0">
              <a:spcBef>
                <a:spcPts val="0"/>
              </a:spcBef>
              <a:spcAft>
                <a:spcPts val="0"/>
              </a:spcAft>
              <a:buClr>
                <a:srgbClr val="FFFFFF"/>
              </a:buClr>
              <a:buSzPts val="5200"/>
              <a:buNone/>
              <a:defRPr sz="5200">
                <a:solidFill>
                  <a:srgbClr val="FFFFFF"/>
                </a:solidFill>
              </a:defRPr>
            </a:lvl9pPr>
          </a:lstStyle>
          <a:p>
            <a:endParaRPr/>
          </a:p>
        </p:txBody>
      </p:sp>
      <p:sp>
        <p:nvSpPr>
          <p:cNvPr id="168" name="Google Shape;168;p20"/>
          <p:cNvSpPr/>
          <p:nvPr/>
        </p:nvSpPr>
        <p:spPr>
          <a:xfrm>
            <a:off x="0" y="50"/>
            <a:ext cx="5092303" cy="5143450"/>
          </a:xfrm>
          <a:prstGeom prst="rtTriangl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ontserrat" panose="00000500000000000000" pitchFamily="2" charset="0"/>
            </a:endParaRPr>
          </a:p>
        </p:txBody>
      </p:sp>
      <p:sp>
        <p:nvSpPr>
          <p:cNvPr id="170" name="Google Shape;170;p20"/>
          <p:cNvSpPr/>
          <p:nvPr/>
        </p:nvSpPr>
        <p:spPr>
          <a:xfrm>
            <a:off x="354650" y="4966350"/>
            <a:ext cx="5064000" cy="184800"/>
          </a:xfrm>
          <a:prstGeom prst="rect">
            <a:avLst/>
          </a:prstGeom>
          <a:noFill/>
          <a:ln>
            <a:noFill/>
          </a:ln>
        </p:spPr>
        <p:txBody>
          <a:bodyPr spcFirstLastPara="1" wrap="square" lIns="0" tIns="45700" rIns="0" bIns="45700" anchor="t" anchorCtr="0">
            <a:noAutofit/>
          </a:bodyPr>
          <a:lstStyle/>
          <a:p>
            <a:pPr marL="0" marR="0" lvl="0" indent="0" algn="l" rtl="0">
              <a:lnSpc>
                <a:spcPct val="100000"/>
              </a:lnSpc>
              <a:spcBef>
                <a:spcPts val="0"/>
              </a:spcBef>
              <a:spcAft>
                <a:spcPts val="0"/>
              </a:spcAft>
              <a:buClr>
                <a:srgbClr val="000000"/>
              </a:buClr>
              <a:buSzPts val="600"/>
              <a:buFont typeface="Arial"/>
              <a:buNone/>
            </a:pPr>
            <a:r>
              <a:rPr lang="en" sz="500">
                <a:solidFill>
                  <a:srgbClr val="888888"/>
                </a:solidFill>
                <a:latin typeface="Montserrat" panose="00000500000000000000" pitchFamily="2" charset="0"/>
                <a:ea typeface="Montserrat Light"/>
                <a:cs typeface="Montserrat Light"/>
                <a:sym typeface="Montserrat Light"/>
              </a:rPr>
              <a:t>© 2022 Nielsen Consumer LLC. All Rights Reserved.</a:t>
            </a:r>
            <a:endParaRPr sz="500" i="0" u="none" strike="noStrike" cap="none">
              <a:solidFill>
                <a:srgbClr val="888888"/>
              </a:solidFill>
              <a:latin typeface="Montserrat" panose="00000500000000000000" pitchFamily="2" charset="0"/>
              <a:ea typeface="Montserrat Light"/>
              <a:cs typeface="Montserrat Light"/>
              <a:sym typeface="Montserrat Light"/>
            </a:endParaRPr>
          </a:p>
        </p:txBody>
      </p:sp>
      <p:sp>
        <p:nvSpPr>
          <p:cNvPr id="171" name="Google Shape;171;p20"/>
          <p:cNvSpPr txBox="1">
            <a:spLocks noGrp="1"/>
          </p:cNvSpPr>
          <p:nvPr>
            <p:ph type="title" idx="2"/>
          </p:nvPr>
        </p:nvSpPr>
        <p:spPr>
          <a:xfrm>
            <a:off x="354650" y="292625"/>
            <a:ext cx="5550900" cy="393600"/>
          </a:xfrm>
          <a:prstGeom prst="rect">
            <a:avLst/>
          </a:prstGeom>
        </p:spPr>
        <p:txBody>
          <a:bodyPr spcFirstLastPara="1" wrap="square" lIns="0" tIns="91425" rIns="0" bIns="91425" anchor="t" anchorCtr="0">
            <a:noAutofit/>
          </a:bodyPr>
          <a:lstStyle>
            <a:lvl1pPr lvl="0" rtl="0">
              <a:spcBef>
                <a:spcPts val="0"/>
              </a:spcBef>
              <a:spcAft>
                <a:spcPts val="0"/>
              </a:spcAft>
              <a:buClr>
                <a:srgbClr val="FFFFFF"/>
              </a:buClr>
              <a:buSzPts val="1900"/>
              <a:buNone/>
              <a:defRPr>
                <a:solidFill>
                  <a:srgbClr val="FFFFFF"/>
                </a:solidFill>
                <a:latin typeface="Montserrat" panose="00000500000000000000" pitchFamily="2" charset="0"/>
              </a:defRPr>
            </a:lvl1pPr>
            <a:lvl2pPr lvl="1" rtl="0">
              <a:spcBef>
                <a:spcPts val="0"/>
              </a:spcBef>
              <a:spcAft>
                <a:spcPts val="0"/>
              </a:spcAft>
              <a:buSzPts val="1900"/>
              <a:buNone/>
              <a:defRPr/>
            </a:lvl2pPr>
            <a:lvl3pPr lvl="2" rtl="0">
              <a:spcBef>
                <a:spcPts val="0"/>
              </a:spcBef>
              <a:spcAft>
                <a:spcPts val="0"/>
              </a:spcAft>
              <a:buSzPts val="1900"/>
              <a:buNone/>
              <a:defRPr/>
            </a:lvl3pPr>
            <a:lvl4pPr lvl="3" rtl="0">
              <a:spcBef>
                <a:spcPts val="0"/>
              </a:spcBef>
              <a:spcAft>
                <a:spcPts val="0"/>
              </a:spcAft>
              <a:buSzPts val="1900"/>
              <a:buNone/>
              <a:defRPr/>
            </a:lvl4pPr>
            <a:lvl5pPr lvl="4" rtl="0">
              <a:spcBef>
                <a:spcPts val="0"/>
              </a:spcBef>
              <a:spcAft>
                <a:spcPts val="0"/>
              </a:spcAft>
              <a:buSzPts val="1900"/>
              <a:buNone/>
              <a:defRPr/>
            </a:lvl5pPr>
            <a:lvl6pPr lvl="5" rtl="0">
              <a:spcBef>
                <a:spcPts val="0"/>
              </a:spcBef>
              <a:spcAft>
                <a:spcPts val="0"/>
              </a:spcAft>
              <a:buSzPts val="1900"/>
              <a:buNone/>
              <a:defRPr/>
            </a:lvl6pPr>
            <a:lvl7pPr lvl="6" rtl="0">
              <a:spcBef>
                <a:spcPts val="0"/>
              </a:spcBef>
              <a:spcAft>
                <a:spcPts val="0"/>
              </a:spcAft>
              <a:buSzPts val="1900"/>
              <a:buNone/>
              <a:defRPr/>
            </a:lvl7pPr>
            <a:lvl8pPr lvl="7" rtl="0">
              <a:spcBef>
                <a:spcPts val="0"/>
              </a:spcBef>
              <a:spcAft>
                <a:spcPts val="0"/>
              </a:spcAft>
              <a:buSzPts val="1900"/>
              <a:buNone/>
              <a:defRPr/>
            </a:lvl8pPr>
            <a:lvl9pPr lvl="8" rtl="0">
              <a:spcBef>
                <a:spcPts val="0"/>
              </a:spcBef>
              <a:spcAft>
                <a:spcPts val="0"/>
              </a:spcAft>
              <a:buSzPts val="1900"/>
              <a:buNone/>
              <a:defRPr/>
            </a:lvl9pPr>
          </a:lstStyle>
          <a:p>
            <a:endParaRPr/>
          </a:p>
        </p:txBody>
      </p:sp>
      <p:sp>
        <p:nvSpPr>
          <p:cNvPr id="172" name="Google Shape;172;p20"/>
          <p:cNvSpPr txBox="1">
            <a:spLocks noGrp="1"/>
          </p:cNvSpPr>
          <p:nvPr>
            <p:ph type="subTitle" idx="1"/>
          </p:nvPr>
        </p:nvSpPr>
        <p:spPr>
          <a:xfrm>
            <a:off x="354650" y="620550"/>
            <a:ext cx="5550900" cy="384300"/>
          </a:xfrm>
          <a:prstGeom prst="rect">
            <a:avLst/>
          </a:prstGeom>
        </p:spPr>
        <p:txBody>
          <a:bodyPr spcFirstLastPara="1" wrap="square" lIns="0" tIns="91425" rIns="0" bIns="91425" anchor="t" anchorCtr="0">
            <a:noAutofit/>
          </a:bodyPr>
          <a:lstStyle>
            <a:lvl1pPr marL="0" lvl="0" indent="0" rtl="0">
              <a:lnSpc>
                <a:spcPct val="100000"/>
              </a:lnSpc>
              <a:spcBef>
                <a:spcPts val="0"/>
              </a:spcBef>
              <a:spcAft>
                <a:spcPts val="0"/>
              </a:spcAft>
              <a:buClr>
                <a:schemeClr val="accent5"/>
              </a:buClr>
              <a:buSzPts val="1500"/>
              <a:buNone/>
              <a:defRPr sz="1500">
                <a:solidFill>
                  <a:schemeClr val="accent5"/>
                </a:solidFill>
                <a:latin typeface="Montserrat" panose="00000500000000000000" pitchFamily="2" charset="0"/>
              </a:defRPr>
            </a:lvl1pPr>
            <a:lvl2pPr lvl="1" rtl="0">
              <a:lnSpc>
                <a:spcPct val="100000"/>
              </a:lnSpc>
              <a:spcBef>
                <a:spcPts val="0"/>
              </a:spcBef>
              <a:spcAft>
                <a:spcPts val="0"/>
              </a:spcAft>
              <a:buClr>
                <a:schemeClr val="accent5"/>
              </a:buClr>
              <a:buSzPts val="1400"/>
              <a:buNone/>
              <a:defRPr sz="1400">
                <a:solidFill>
                  <a:schemeClr val="accent5"/>
                </a:solidFill>
              </a:defRPr>
            </a:lvl2pPr>
            <a:lvl3pPr lvl="2" rtl="0">
              <a:lnSpc>
                <a:spcPct val="100000"/>
              </a:lnSpc>
              <a:spcBef>
                <a:spcPts val="0"/>
              </a:spcBef>
              <a:spcAft>
                <a:spcPts val="0"/>
              </a:spcAft>
              <a:buClr>
                <a:schemeClr val="accent5"/>
              </a:buClr>
              <a:buSzPts val="1400"/>
              <a:buNone/>
              <a:defRPr sz="1400">
                <a:solidFill>
                  <a:schemeClr val="accent5"/>
                </a:solidFill>
              </a:defRPr>
            </a:lvl3pPr>
            <a:lvl4pPr lvl="3" rtl="0">
              <a:lnSpc>
                <a:spcPct val="100000"/>
              </a:lnSpc>
              <a:spcBef>
                <a:spcPts val="0"/>
              </a:spcBef>
              <a:spcAft>
                <a:spcPts val="0"/>
              </a:spcAft>
              <a:buClr>
                <a:schemeClr val="accent5"/>
              </a:buClr>
              <a:buSzPts val="1400"/>
              <a:buNone/>
              <a:defRPr sz="1400">
                <a:solidFill>
                  <a:schemeClr val="accent5"/>
                </a:solidFill>
              </a:defRPr>
            </a:lvl4pPr>
            <a:lvl5pPr lvl="4" rtl="0">
              <a:lnSpc>
                <a:spcPct val="100000"/>
              </a:lnSpc>
              <a:spcBef>
                <a:spcPts val="0"/>
              </a:spcBef>
              <a:spcAft>
                <a:spcPts val="0"/>
              </a:spcAft>
              <a:buClr>
                <a:schemeClr val="accent5"/>
              </a:buClr>
              <a:buSzPts val="1400"/>
              <a:buNone/>
              <a:defRPr sz="1400">
                <a:solidFill>
                  <a:schemeClr val="accent5"/>
                </a:solidFill>
              </a:defRPr>
            </a:lvl5pPr>
            <a:lvl6pPr lvl="5" rtl="0">
              <a:lnSpc>
                <a:spcPct val="100000"/>
              </a:lnSpc>
              <a:spcBef>
                <a:spcPts val="0"/>
              </a:spcBef>
              <a:spcAft>
                <a:spcPts val="0"/>
              </a:spcAft>
              <a:buClr>
                <a:schemeClr val="accent5"/>
              </a:buClr>
              <a:buSzPts val="1400"/>
              <a:buNone/>
              <a:defRPr sz="1400">
                <a:solidFill>
                  <a:schemeClr val="accent5"/>
                </a:solidFill>
              </a:defRPr>
            </a:lvl6pPr>
            <a:lvl7pPr lvl="6" rtl="0">
              <a:lnSpc>
                <a:spcPct val="100000"/>
              </a:lnSpc>
              <a:spcBef>
                <a:spcPts val="0"/>
              </a:spcBef>
              <a:spcAft>
                <a:spcPts val="0"/>
              </a:spcAft>
              <a:buClr>
                <a:schemeClr val="accent5"/>
              </a:buClr>
              <a:buSzPts val="1400"/>
              <a:buNone/>
              <a:defRPr sz="1400">
                <a:solidFill>
                  <a:schemeClr val="accent5"/>
                </a:solidFill>
              </a:defRPr>
            </a:lvl7pPr>
            <a:lvl8pPr lvl="7" rtl="0">
              <a:lnSpc>
                <a:spcPct val="100000"/>
              </a:lnSpc>
              <a:spcBef>
                <a:spcPts val="0"/>
              </a:spcBef>
              <a:spcAft>
                <a:spcPts val="0"/>
              </a:spcAft>
              <a:buClr>
                <a:schemeClr val="accent5"/>
              </a:buClr>
              <a:buSzPts val="1400"/>
              <a:buNone/>
              <a:defRPr sz="1400">
                <a:solidFill>
                  <a:schemeClr val="accent5"/>
                </a:solidFill>
              </a:defRPr>
            </a:lvl8pPr>
            <a:lvl9pPr lvl="8" rtl="0">
              <a:lnSpc>
                <a:spcPct val="100000"/>
              </a:lnSpc>
              <a:spcBef>
                <a:spcPts val="0"/>
              </a:spcBef>
              <a:spcAft>
                <a:spcPts val="0"/>
              </a:spcAft>
              <a:buClr>
                <a:schemeClr val="accent5"/>
              </a:buClr>
              <a:buSzPts val="1400"/>
              <a:buNone/>
              <a:defRPr sz="1400">
                <a:solidFill>
                  <a:schemeClr val="accent5"/>
                </a:solidFill>
              </a:defRPr>
            </a:lvl9pPr>
          </a:lstStyle>
          <a:p>
            <a:endParaRPr/>
          </a:p>
        </p:txBody>
      </p:sp>
      <p:sp>
        <p:nvSpPr>
          <p:cNvPr id="173" name="Google Shape;173;p20"/>
          <p:cNvSpPr txBox="1">
            <a:spLocks noGrp="1"/>
          </p:cNvSpPr>
          <p:nvPr>
            <p:ph type="subTitle" idx="3"/>
          </p:nvPr>
        </p:nvSpPr>
        <p:spPr>
          <a:xfrm>
            <a:off x="354650" y="4857000"/>
            <a:ext cx="5550900" cy="184800"/>
          </a:xfrm>
          <a:prstGeom prst="rect">
            <a:avLst/>
          </a:prstGeom>
        </p:spPr>
        <p:txBody>
          <a:bodyPr spcFirstLastPara="1" wrap="square" lIns="0" tIns="91425" rIns="0" bIns="91425" anchor="b" anchorCtr="0">
            <a:noAutofit/>
          </a:bodyPr>
          <a:lstStyle>
            <a:lvl1pPr marL="0" lvl="0" indent="0" rtl="0">
              <a:lnSpc>
                <a:spcPct val="100000"/>
              </a:lnSpc>
              <a:spcBef>
                <a:spcPts val="0"/>
              </a:spcBef>
              <a:spcAft>
                <a:spcPts val="0"/>
              </a:spcAft>
              <a:buClr>
                <a:schemeClr val="accent5"/>
              </a:buClr>
              <a:buSzPts val="600"/>
              <a:buNone/>
              <a:defRPr sz="600">
                <a:solidFill>
                  <a:schemeClr val="accent5"/>
                </a:solidFill>
                <a:latin typeface="Montserrat" panose="00000500000000000000" pitchFamily="2" charset="0"/>
              </a:defRPr>
            </a:lvl1pPr>
            <a:lvl2pPr lvl="1" rtl="0">
              <a:lnSpc>
                <a:spcPct val="100000"/>
              </a:lnSpc>
              <a:spcBef>
                <a:spcPts val="0"/>
              </a:spcBef>
              <a:spcAft>
                <a:spcPts val="0"/>
              </a:spcAft>
              <a:buClr>
                <a:schemeClr val="accent5"/>
              </a:buClr>
              <a:buSzPts val="600"/>
              <a:buNone/>
              <a:defRPr sz="600">
                <a:solidFill>
                  <a:schemeClr val="accent5"/>
                </a:solidFill>
              </a:defRPr>
            </a:lvl2pPr>
            <a:lvl3pPr lvl="2" rtl="0">
              <a:lnSpc>
                <a:spcPct val="100000"/>
              </a:lnSpc>
              <a:spcBef>
                <a:spcPts val="0"/>
              </a:spcBef>
              <a:spcAft>
                <a:spcPts val="0"/>
              </a:spcAft>
              <a:buClr>
                <a:schemeClr val="accent5"/>
              </a:buClr>
              <a:buSzPts val="600"/>
              <a:buNone/>
              <a:defRPr sz="600">
                <a:solidFill>
                  <a:schemeClr val="accent5"/>
                </a:solidFill>
              </a:defRPr>
            </a:lvl3pPr>
            <a:lvl4pPr lvl="3" rtl="0">
              <a:lnSpc>
                <a:spcPct val="100000"/>
              </a:lnSpc>
              <a:spcBef>
                <a:spcPts val="0"/>
              </a:spcBef>
              <a:spcAft>
                <a:spcPts val="0"/>
              </a:spcAft>
              <a:buClr>
                <a:schemeClr val="accent5"/>
              </a:buClr>
              <a:buSzPts val="600"/>
              <a:buNone/>
              <a:defRPr sz="600">
                <a:solidFill>
                  <a:schemeClr val="accent5"/>
                </a:solidFill>
              </a:defRPr>
            </a:lvl4pPr>
            <a:lvl5pPr lvl="4" rtl="0">
              <a:lnSpc>
                <a:spcPct val="100000"/>
              </a:lnSpc>
              <a:spcBef>
                <a:spcPts val="0"/>
              </a:spcBef>
              <a:spcAft>
                <a:spcPts val="0"/>
              </a:spcAft>
              <a:buClr>
                <a:schemeClr val="accent5"/>
              </a:buClr>
              <a:buSzPts val="600"/>
              <a:buNone/>
              <a:defRPr sz="600">
                <a:solidFill>
                  <a:schemeClr val="accent5"/>
                </a:solidFill>
              </a:defRPr>
            </a:lvl5pPr>
            <a:lvl6pPr lvl="5" rtl="0">
              <a:lnSpc>
                <a:spcPct val="100000"/>
              </a:lnSpc>
              <a:spcBef>
                <a:spcPts val="0"/>
              </a:spcBef>
              <a:spcAft>
                <a:spcPts val="0"/>
              </a:spcAft>
              <a:buClr>
                <a:schemeClr val="accent5"/>
              </a:buClr>
              <a:buSzPts val="600"/>
              <a:buNone/>
              <a:defRPr sz="600">
                <a:solidFill>
                  <a:schemeClr val="accent5"/>
                </a:solidFill>
              </a:defRPr>
            </a:lvl6pPr>
            <a:lvl7pPr lvl="6" rtl="0">
              <a:lnSpc>
                <a:spcPct val="100000"/>
              </a:lnSpc>
              <a:spcBef>
                <a:spcPts val="0"/>
              </a:spcBef>
              <a:spcAft>
                <a:spcPts val="0"/>
              </a:spcAft>
              <a:buClr>
                <a:schemeClr val="accent5"/>
              </a:buClr>
              <a:buSzPts val="600"/>
              <a:buNone/>
              <a:defRPr sz="600">
                <a:solidFill>
                  <a:schemeClr val="accent5"/>
                </a:solidFill>
              </a:defRPr>
            </a:lvl7pPr>
            <a:lvl8pPr lvl="7" rtl="0">
              <a:lnSpc>
                <a:spcPct val="100000"/>
              </a:lnSpc>
              <a:spcBef>
                <a:spcPts val="0"/>
              </a:spcBef>
              <a:spcAft>
                <a:spcPts val="0"/>
              </a:spcAft>
              <a:buClr>
                <a:schemeClr val="accent5"/>
              </a:buClr>
              <a:buSzPts val="600"/>
              <a:buNone/>
              <a:defRPr sz="600">
                <a:solidFill>
                  <a:schemeClr val="accent5"/>
                </a:solidFill>
              </a:defRPr>
            </a:lvl8pPr>
            <a:lvl9pPr lvl="8" rtl="0">
              <a:lnSpc>
                <a:spcPct val="100000"/>
              </a:lnSpc>
              <a:spcBef>
                <a:spcPts val="0"/>
              </a:spcBef>
              <a:spcAft>
                <a:spcPts val="0"/>
              </a:spcAft>
              <a:buClr>
                <a:schemeClr val="accent5"/>
              </a:buClr>
              <a:buSzPts val="600"/>
              <a:buNone/>
              <a:defRPr sz="600">
                <a:solidFill>
                  <a:schemeClr val="accent5"/>
                </a:solidFill>
              </a:defRPr>
            </a:lvl9pPr>
          </a:lstStyle>
          <a:p>
            <a:endParaRPr/>
          </a:p>
        </p:txBody>
      </p:sp>
      <p:sp>
        <p:nvSpPr>
          <p:cNvPr id="11" name="Slide Number Placeholder 1">
            <a:extLst>
              <a:ext uri="{FF2B5EF4-FFF2-40B4-BE49-F238E27FC236}">
                <a16:creationId xmlns:a16="http://schemas.microsoft.com/office/drawing/2014/main" id="{50C71201-38BB-4B98-BB06-FB307A65FF7A}"/>
              </a:ext>
            </a:extLst>
          </p:cNvPr>
          <p:cNvSpPr txBox="1">
            <a:spLocks/>
          </p:cNvSpPr>
          <p:nvPr userDrawn="1"/>
        </p:nvSpPr>
        <p:spPr>
          <a:xfrm>
            <a:off x="6732050" y="4809373"/>
            <a:ext cx="2057400" cy="274637"/>
          </a:xfrm>
          <a:prstGeom prst="rect">
            <a:avLst/>
          </a:prstGeom>
        </p:spPr>
        <p:txBody>
          <a:bodyPr vert="horz" lIns="0" tIns="45720" rIns="0" bIns="45720" rtlCol="0" anchor="ctr"/>
          <a:lstStyle>
            <a:defPPr marR="0" lvl="0" algn="l" rtl="0">
              <a:lnSpc>
                <a:spcPct val="100000"/>
              </a:lnSpc>
              <a:spcBef>
                <a:spcPts val="0"/>
              </a:spcBef>
              <a:spcAft>
                <a:spcPts val="0"/>
              </a:spcAft>
            </a:defPPr>
            <a:lvl1pPr marR="0" lvl="0" algn="r" rtl="0">
              <a:lnSpc>
                <a:spcPct val="100000"/>
              </a:lnSpc>
              <a:spcBef>
                <a:spcPts val="0"/>
              </a:spcBef>
              <a:spcAft>
                <a:spcPts val="0"/>
              </a:spcAft>
              <a:buClr>
                <a:srgbClr val="000000"/>
              </a:buClr>
              <a:buFont typeface="Arial"/>
              <a:defRPr sz="1000" b="0" i="0" u="none" strike="noStrike" cap="none">
                <a:solidFill>
                  <a:schemeClr val="bg1"/>
                </a:solidFill>
                <a:latin typeface="Avenir Next LT Pro" panose="020B0504020202020204" pitchFamily="34" charset="0"/>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fld id="{8B2E2F79-BC7F-4BB1-9203-38C79639CA91}" type="slidenum">
              <a:rPr lang="en-PH" smtClean="0">
                <a:solidFill>
                  <a:schemeClr val="bg1"/>
                </a:solidFill>
                <a:latin typeface="Montserrat" panose="00000500000000000000" pitchFamily="2" charset="0"/>
              </a:rPr>
              <a:pPr/>
              <a:t>‹#›</a:t>
            </a:fld>
            <a:endParaRPr lang="en-PH">
              <a:solidFill>
                <a:schemeClr val="bg1"/>
              </a:solidFill>
              <a:latin typeface="Montserrat" panose="00000500000000000000" pitchFamily="2" charset="0"/>
            </a:endParaRPr>
          </a:p>
        </p:txBody>
      </p:sp>
      <p:pic>
        <p:nvPicPr>
          <p:cNvPr id="12" name="Picture 11" descr="A picture containing text, clipart, tableware, dishware&#10;&#10;Description automatically generated">
            <a:extLst>
              <a:ext uri="{FF2B5EF4-FFF2-40B4-BE49-F238E27FC236}">
                <a16:creationId xmlns:a16="http://schemas.microsoft.com/office/drawing/2014/main" id="{CE7C6B2C-A36A-41CC-BACC-F52DCF5B6F89}"/>
              </a:ext>
            </a:extLst>
          </p:cNvPr>
          <p:cNvPicPr>
            <a:picLocks noChangeAspect="1"/>
          </p:cNvPicPr>
          <p:nvPr userDrawn="1"/>
        </p:nvPicPr>
        <p:blipFill>
          <a:blip r:embed="rId2"/>
          <a:stretch>
            <a:fillRect/>
          </a:stretch>
        </p:blipFill>
        <p:spPr>
          <a:xfrm>
            <a:off x="354642" y="4350806"/>
            <a:ext cx="1386651" cy="396636"/>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over - white/lattice">
  <p:cSld name="TITLE_1_2">
    <p:bg>
      <p:bgPr>
        <a:solidFill>
          <a:srgbClr val="FFFFFF"/>
        </a:solidFill>
        <a:effectLst/>
      </p:bgPr>
    </p:bg>
    <p:spTree>
      <p:nvGrpSpPr>
        <p:cNvPr id="1" name="Shape 18"/>
        <p:cNvGrpSpPr/>
        <p:nvPr/>
      </p:nvGrpSpPr>
      <p:grpSpPr>
        <a:xfrm>
          <a:off x="0" y="0"/>
          <a:ext cx="0" cy="0"/>
          <a:chOff x="0" y="0"/>
          <a:chExt cx="0" cy="0"/>
        </a:xfrm>
      </p:grpSpPr>
      <p:pic>
        <p:nvPicPr>
          <p:cNvPr id="19" name="Google Shape;19;p3"/>
          <p:cNvPicPr preferRelativeResize="0"/>
          <p:nvPr/>
        </p:nvPicPr>
        <p:blipFill>
          <a:blip r:embed="rId2" cstate="screen">
            <a:alphaModFix amt="62000"/>
            <a:extLst>
              <a:ext uri="{28A0092B-C50C-407E-A947-70E740481C1C}">
                <a14:useLocalDpi xmlns:a14="http://schemas.microsoft.com/office/drawing/2010/main"/>
              </a:ext>
            </a:extLst>
          </a:blip>
          <a:stretch>
            <a:fillRect/>
          </a:stretch>
        </p:blipFill>
        <p:spPr>
          <a:xfrm>
            <a:off x="9400" y="-24391"/>
            <a:ext cx="9144002" cy="5175541"/>
          </a:xfrm>
          <a:prstGeom prst="rect">
            <a:avLst/>
          </a:prstGeom>
          <a:noFill/>
          <a:ln>
            <a:noFill/>
          </a:ln>
        </p:spPr>
      </p:pic>
      <p:sp>
        <p:nvSpPr>
          <p:cNvPr id="20" name="Google Shape;20;p3"/>
          <p:cNvSpPr/>
          <p:nvPr/>
        </p:nvSpPr>
        <p:spPr>
          <a:xfrm>
            <a:off x="354650" y="4966350"/>
            <a:ext cx="5064000" cy="184800"/>
          </a:xfrm>
          <a:prstGeom prst="rect">
            <a:avLst/>
          </a:prstGeom>
          <a:noFill/>
          <a:ln>
            <a:noFill/>
          </a:ln>
        </p:spPr>
        <p:txBody>
          <a:bodyPr spcFirstLastPara="1" wrap="square" lIns="0" tIns="45700" rIns="0" bIns="45700" anchor="t" anchorCtr="0">
            <a:noAutofit/>
          </a:bodyPr>
          <a:lstStyle/>
          <a:p>
            <a:pPr marL="0" marR="0" lvl="0" indent="0" algn="l" rtl="0">
              <a:lnSpc>
                <a:spcPct val="100000"/>
              </a:lnSpc>
              <a:spcBef>
                <a:spcPts val="0"/>
              </a:spcBef>
              <a:spcAft>
                <a:spcPts val="0"/>
              </a:spcAft>
              <a:buClr>
                <a:srgbClr val="000000"/>
              </a:buClr>
              <a:buSzPts val="600"/>
              <a:buFont typeface="Arial"/>
              <a:buNone/>
            </a:pPr>
            <a:r>
              <a:rPr lang="en" sz="500">
                <a:solidFill>
                  <a:srgbClr val="888888"/>
                </a:solidFill>
                <a:latin typeface="Montserrat" panose="00000500000000000000" pitchFamily="2" charset="0"/>
                <a:ea typeface="Montserrat Light"/>
                <a:cs typeface="Montserrat Light"/>
                <a:sym typeface="Montserrat Light"/>
              </a:rPr>
              <a:t>© 2022 Nielsen Consumer LLC. All Rights Reserved.</a:t>
            </a:r>
            <a:endParaRPr sz="500" i="0" u="none" strike="noStrike" cap="none">
              <a:solidFill>
                <a:srgbClr val="888888"/>
              </a:solidFill>
              <a:latin typeface="Montserrat" panose="00000500000000000000" pitchFamily="2" charset="0"/>
              <a:ea typeface="Montserrat Light"/>
              <a:cs typeface="Montserrat Light"/>
              <a:sym typeface="Montserrat Light"/>
            </a:endParaRPr>
          </a:p>
        </p:txBody>
      </p:sp>
      <p:sp>
        <p:nvSpPr>
          <p:cNvPr id="21" name="Google Shape;21;p3"/>
          <p:cNvSpPr txBox="1">
            <a:spLocks noGrp="1"/>
          </p:cNvSpPr>
          <p:nvPr>
            <p:ph type="ctrTitle"/>
          </p:nvPr>
        </p:nvSpPr>
        <p:spPr>
          <a:xfrm>
            <a:off x="354650" y="298950"/>
            <a:ext cx="6190200" cy="1736100"/>
          </a:xfrm>
          <a:prstGeom prst="rect">
            <a:avLst/>
          </a:prstGeom>
        </p:spPr>
        <p:txBody>
          <a:bodyPr spcFirstLastPara="1" wrap="square" lIns="0" tIns="91425" rIns="0" bIns="91425" anchor="b" anchorCtr="0">
            <a:noAutofit/>
          </a:bodyPr>
          <a:lstStyle>
            <a:lvl1pPr lvl="0" rtl="0">
              <a:spcBef>
                <a:spcPts val="0"/>
              </a:spcBef>
              <a:spcAft>
                <a:spcPts val="0"/>
              </a:spcAft>
              <a:buClr>
                <a:srgbClr val="000000"/>
              </a:buClr>
              <a:buSzPts val="3600"/>
              <a:buFont typeface="Montserrat"/>
              <a:buNone/>
              <a:defRPr sz="3600" b="1">
                <a:solidFill>
                  <a:srgbClr val="000000"/>
                </a:solidFill>
                <a:latin typeface="Montserrat" panose="00000500000000000000" pitchFamily="2" charset="0"/>
                <a:ea typeface="Montserrat" panose="00000500000000000000" pitchFamily="2" charset="0"/>
                <a:cs typeface="Montserrat" panose="00000500000000000000" pitchFamily="2" charset="0"/>
                <a:sym typeface="Montserrat"/>
              </a:defRPr>
            </a:lvl1pPr>
            <a:lvl2pPr lvl="1" algn="ctr" rtl="0">
              <a:spcBef>
                <a:spcPts val="0"/>
              </a:spcBef>
              <a:spcAft>
                <a:spcPts val="0"/>
              </a:spcAft>
              <a:buClr>
                <a:srgbClr val="FFFFFF"/>
              </a:buClr>
              <a:buSzPts val="5200"/>
              <a:buNone/>
              <a:defRPr sz="5200">
                <a:solidFill>
                  <a:srgbClr val="FFFFFF"/>
                </a:solidFill>
              </a:defRPr>
            </a:lvl2pPr>
            <a:lvl3pPr lvl="2" algn="ctr" rtl="0">
              <a:spcBef>
                <a:spcPts val="0"/>
              </a:spcBef>
              <a:spcAft>
                <a:spcPts val="0"/>
              </a:spcAft>
              <a:buClr>
                <a:srgbClr val="FFFFFF"/>
              </a:buClr>
              <a:buSzPts val="5200"/>
              <a:buNone/>
              <a:defRPr sz="5200">
                <a:solidFill>
                  <a:srgbClr val="FFFFFF"/>
                </a:solidFill>
              </a:defRPr>
            </a:lvl3pPr>
            <a:lvl4pPr lvl="3" algn="ctr" rtl="0">
              <a:spcBef>
                <a:spcPts val="0"/>
              </a:spcBef>
              <a:spcAft>
                <a:spcPts val="0"/>
              </a:spcAft>
              <a:buClr>
                <a:srgbClr val="FFFFFF"/>
              </a:buClr>
              <a:buSzPts val="5200"/>
              <a:buNone/>
              <a:defRPr sz="5200">
                <a:solidFill>
                  <a:srgbClr val="FFFFFF"/>
                </a:solidFill>
              </a:defRPr>
            </a:lvl4pPr>
            <a:lvl5pPr lvl="4" algn="ctr" rtl="0">
              <a:spcBef>
                <a:spcPts val="0"/>
              </a:spcBef>
              <a:spcAft>
                <a:spcPts val="0"/>
              </a:spcAft>
              <a:buClr>
                <a:srgbClr val="FFFFFF"/>
              </a:buClr>
              <a:buSzPts val="5200"/>
              <a:buNone/>
              <a:defRPr sz="5200">
                <a:solidFill>
                  <a:srgbClr val="FFFFFF"/>
                </a:solidFill>
              </a:defRPr>
            </a:lvl5pPr>
            <a:lvl6pPr lvl="5" algn="ctr" rtl="0">
              <a:spcBef>
                <a:spcPts val="0"/>
              </a:spcBef>
              <a:spcAft>
                <a:spcPts val="0"/>
              </a:spcAft>
              <a:buClr>
                <a:srgbClr val="FFFFFF"/>
              </a:buClr>
              <a:buSzPts val="5200"/>
              <a:buNone/>
              <a:defRPr sz="5200">
                <a:solidFill>
                  <a:srgbClr val="FFFFFF"/>
                </a:solidFill>
              </a:defRPr>
            </a:lvl6pPr>
            <a:lvl7pPr lvl="6" algn="ctr" rtl="0">
              <a:spcBef>
                <a:spcPts val="0"/>
              </a:spcBef>
              <a:spcAft>
                <a:spcPts val="0"/>
              </a:spcAft>
              <a:buClr>
                <a:srgbClr val="FFFFFF"/>
              </a:buClr>
              <a:buSzPts val="5200"/>
              <a:buNone/>
              <a:defRPr sz="5200">
                <a:solidFill>
                  <a:srgbClr val="FFFFFF"/>
                </a:solidFill>
              </a:defRPr>
            </a:lvl7pPr>
            <a:lvl8pPr lvl="7" algn="ctr" rtl="0">
              <a:spcBef>
                <a:spcPts val="0"/>
              </a:spcBef>
              <a:spcAft>
                <a:spcPts val="0"/>
              </a:spcAft>
              <a:buClr>
                <a:srgbClr val="FFFFFF"/>
              </a:buClr>
              <a:buSzPts val="5200"/>
              <a:buNone/>
              <a:defRPr sz="5200">
                <a:solidFill>
                  <a:srgbClr val="FFFFFF"/>
                </a:solidFill>
              </a:defRPr>
            </a:lvl8pPr>
            <a:lvl9pPr lvl="8" algn="ctr" rtl="0">
              <a:spcBef>
                <a:spcPts val="0"/>
              </a:spcBef>
              <a:spcAft>
                <a:spcPts val="0"/>
              </a:spcAft>
              <a:buClr>
                <a:srgbClr val="FFFFFF"/>
              </a:buClr>
              <a:buSzPts val="5200"/>
              <a:buNone/>
              <a:defRPr sz="5200">
                <a:solidFill>
                  <a:srgbClr val="FFFFFF"/>
                </a:solidFill>
              </a:defRPr>
            </a:lvl9pPr>
          </a:lstStyle>
          <a:p>
            <a:endParaRPr/>
          </a:p>
        </p:txBody>
      </p:sp>
      <p:sp>
        <p:nvSpPr>
          <p:cNvPr id="22" name="Google Shape;22;p3"/>
          <p:cNvSpPr txBox="1">
            <a:spLocks noGrp="1"/>
          </p:cNvSpPr>
          <p:nvPr>
            <p:ph type="subTitle" idx="1"/>
          </p:nvPr>
        </p:nvSpPr>
        <p:spPr>
          <a:xfrm>
            <a:off x="354650" y="1995925"/>
            <a:ext cx="6190200" cy="792600"/>
          </a:xfrm>
          <a:prstGeom prst="rect">
            <a:avLst/>
          </a:prstGeom>
        </p:spPr>
        <p:txBody>
          <a:bodyPr spcFirstLastPara="1" wrap="square" lIns="0" tIns="91425" rIns="0" bIns="91425" anchor="t" anchorCtr="0">
            <a:noAutofit/>
          </a:bodyPr>
          <a:lstStyle>
            <a:lvl1pPr marL="0" lvl="0" indent="0" rtl="0">
              <a:lnSpc>
                <a:spcPct val="100000"/>
              </a:lnSpc>
              <a:spcBef>
                <a:spcPts val="0"/>
              </a:spcBef>
              <a:spcAft>
                <a:spcPts val="0"/>
              </a:spcAft>
              <a:buClr>
                <a:srgbClr val="666666"/>
              </a:buClr>
              <a:buSzPts val="1800"/>
              <a:buFont typeface="Montserrat"/>
              <a:buNone/>
              <a:defRPr sz="1800">
                <a:solidFill>
                  <a:srgbClr val="666666"/>
                </a:solidFill>
                <a:latin typeface="Montserrat" panose="00000500000000000000" pitchFamily="2" charset="0"/>
                <a:ea typeface="Montserrat" panose="00000500000000000000" pitchFamily="2" charset="0"/>
                <a:cs typeface="Montserrat" panose="00000500000000000000" pitchFamily="2" charset="0"/>
                <a:sym typeface="Montserrat"/>
              </a:defRPr>
            </a:lvl1pPr>
            <a:lvl2pPr lvl="1" rtl="0">
              <a:lnSpc>
                <a:spcPct val="100000"/>
              </a:lnSpc>
              <a:spcBef>
                <a:spcPts val="0"/>
              </a:spcBef>
              <a:spcAft>
                <a:spcPts val="0"/>
              </a:spcAft>
              <a:buClr>
                <a:srgbClr val="666666"/>
              </a:buClr>
              <a:buSzPts val="1800"/>
              <a:buFont typeface="Montserrat"/>
              <a:buNone/>
              <a:defRPr sz="1800">
                <a:solidFill>
                  <a:srgbClr val="666666"/>
                </a:solidFill>
                <a:latin typeface="Montserrat"/>
                <a:ea typeface="Montserrat"/>
                <a:cs typeface="Montserrat"/>
                <a:sym typeface="Montserrat"/>
              </a:defRPr>
            </a:lvl2pPr>
            <a:lvl3pPr lvl="2" rtl="0">
              <a:lnSpc>
                <a:spcPct val="100000"/>
              </a:lnSpc>
              <a:spcBef>
                <a:spcPts val="0"/>
              </a:spcBef>
              <a:spcAft>
                <a:spcPts val="0"/>
              </a:spcAft>
              <a:buClr>
                <a:srgbClr val="666666"/>
              </a:buClr>
              <a:buSzPts val="1800"/>
              <a:buFont typeface="Montserrat"/>
              <a:buNone/>
              <a:defRPr sz="1800">
                <a:solidFill>
                  <a:srgbClr val="666666"/>
                </a:solidFill>
                <a:latin typeface="Montserrat"/>
                <a:ea typeface="Montserrat"/>
                <a:cs typeface="Montserrat"/>
                <a:sym typeface="Montserrat"/>
              </a:defRPr>
            </a:lvl3pPr>
            <a:lvl4pPr lvl="3" rtl="0">
              <a:lnSpc>
                <a:spcPct val="100000"/>
              </a:lnSpc>
              <a:spcBef>
                <a:spcPts val="0"/>
              </a:spcBef>
              <a:spcAft>
                <a:spcPts val="0"/>
              </a:spcAft>
              <a:buClr>
                <a:srgbClr val="666666"/>
              </a:buClr>
              <a:buSzPts val="1800"/>
              <a:buFont typeface="Montserrat"/>
              <a:buNone/>
              <a:defRPr sz="1800">
                <a:solidFill>
                  <a:srgbClr val="666666"/>
                </a:solidFill>
                <a:latin typeface="Montserrat"/>
                <a:ea typeface="Montserrat"/>
                <a:cs typeface="Montserrat"/>
                <a:sym typeface="Montserrat"/>
              </a:defRPr>
            </a:lvl4pPr>
            <a:lvl5pPr lvl="4" rtl="0">
              <a:lnSpc>
                <a:spcPct val="100000"/>
              </a:lnSpc>
              <a:spcBef>
                <a:spcPts val="0"/>
              </a:spcBef>
              <a:spcAft>
                <a:spcPts val="0"/>
              </a:spcAft>
              <a:buClr>
                <a:srgbClr val="666666"/>
              </a:buClr>
              <a:buSzPts val="1800"/>
              <a:buFont typeface="Montserrat"/>
              <a:buNone/>
              <a:defRPr sz="1800">
                <a:solidFill>
                  <a:srgbClr val="666666"/>
                </a:solidFill>
                <a:latin typeface="Montserrat"/>
                <a:ea typeface="Montserrat"/>
                <a:cs typeface="Montserrat"/>
                <a:sym typeface="Montserrat"/>
              </a:defRPr>
            </a:lvl5pPr>
            <a:lvl6pPr lvl="5" rtl="0">
              <a:lnSpc>
                <a:spcPct val="100000"/>
              </a:lnSpc>
              <a:spcBef>
                <a:spcPts val="0"/>
              </a:spcBef>
              <a:spcAft>
                <a:spcPts val="0"/>
              </a:spcAft>
              <a:buClr>
                <a:srgbClr val="666666"/>
              </a:buClr>
              <a:buSzPts val="1800"/>
              <a:buFont typeface="Montserrat"/>
              <a:buNone/>
              <a:defRPr sz="1800">
                <a:solidFill>
                  <a:srgbClr val="666666"/>
                </a:solidFill>
                <a:latin typeface="Montserrat"/>
                <a:ea typeface="Montserrat"/>
                <a:cs typeface="Montserrat"/>
                <a:sym typeface="Montserrat"/>
              </a:defRPr>
            </a:lvl6pPr>
            <a:lvl7pPr lvl="6" rtl="0">
              <a:lnSpc>
                <a:spcPct val="100000"/>
              </a:lnSpc>
              <a:spcBef>
                <a:spcPts val="0"/>
              </a:spcBef>
              <a:spcAft>
                <a:spcPts val="0"/>
              </a:spcAft>
              <a:buClr>
                <a:srgbClr val="666666"/>
              </a:buClr>
              <a:buSzPts val="1800"/>
              <a:buFont typeface="Montserrat"/>
              <a:buNone/>
              <a:defRPr sz="1800">
                <a:solidFill>
                  <a:srgbClr val="666666"/>
                </a:solidFill>
                <a:latin typeface="Montserrat"/>
                <a:ea typeface="Montserrat"/>
                <a:cs typeface="Montserrat"/>
                <a:sym typeface="Montserrat"/>
              </a:defRPr>
            </a:lvl7pPr>
            <a:lvl8pPr lvl="7" rtl="0">
              <a:lnSpc>
                <a:spcPct val="100000"/>
              </a:lnSpc>
              <a:spcBef>
                <a:spcPts val="0"/>
              </a:spcBef>
              <a:spcAft>
                <a:spcPts val="0"/>
              </a:spcAft>
              <a:buClr>
                <a:srgbClr val="666666"/>
              </a:buClr>
              <a:buSzPts val="1800"/>
              <a:buFont typeface="Montserrat"/>
              <a:buNone/>
              <a:defRPr sz="1800">
                <a:solidFill>
                  <a:srgbClr val="666666"/>
                </a:solidFill>
                <a:latin typeface="Montserrat"/>
                <a:ea typeface="Montserrat"/>
                <a:cs typeface="Montserrat"/>
                <a:sym typeface="Montserrat"/>
              </a:defRPr>
            </a:lvl8pPr>
            <a:lvl9pPr lvl="8" rtl="0">
              <a:lnSpc>
                <a:spcPct val="100000"/>
              </a:lnSpc>
              <a:spcBef>
                <a:spcPts val="0"/>
              </a:spcBef>
              <a:spcAft>
                <a:spcPts val="0"/>
              </a:spcAft>
              <a:buClr>
                <a:srgbClr val="666666"/>
              </a:buClr>
              <a:buSzPts val="1800"/>
              <a:buFont typeface="Montserrat"/>
              <a:buNone/>
              <a:defRPr sz="1800">
                <a:solidFill>
                  <a:srgbClr val="666666"/>
                </a:solidFill>
                <a:latin typeface="Montserrat"/>
                <a:ea typeface="Montserrat"/>
                <a:cs typeface="Montserrat"/>
                <a:sym typeface="Montserrat"/>
              </a:defRPr>
            </a:lvl9pPr>
          </a:lstStyle>
          <a:p>
            <a:endParaRPr/>
          </a:p>
        </p:txBody>
      </p:sp>
      <p:sp>
        <p:nvSpPr>
          <p:cNvPr id="24" name="Google Shape;24;p3"/>
          <p:cNvSpPr txBox="1">
            <a:spLocks noGrp="1"/>
          </p:cNvSpPr>
          <p:nvPr>
            <p:ph type="subTitle" idx="2"/>
          </p:nvPr>
        </p:nvSpPr>
        <p:spPr>
          <a:xfrm>
            <a:off x="354650" y="2830700"/>
            <a:ext cx="3215100" cy="307500"/>
          </a:xfrm>
          <a:prstGeom prst="rect">
            <a:avLst/>
          </a:prstGeom>
        </p:spPr>
        <p:txBody>
          <a:bodyPr spcFirstLastPara="1" wrap="square" lIns="0" tIns="91425" rIns="0" bIns="91425" anchor="b" anchorCtr="0">
            <a:noAutofit/>
          </a:bodyPr>
          <a:lstStyle>
            <a:lvl1pPr marL="0" lvl="0" indent="0" rtl="0">
              <a:lnSpc>
                <a:spcPct val="100000"/>
              </a:lnSpc>
              <a:spcBef>
                <a:spcPts val="0"/>
              </a:spcBef>
              <a:spcAft>
                <a:spcPts val="0"/>
              </a:spcAft>
              <a:buClr>
                <a:srgbClr val="666666"/>
              </a:buClr>
              <a:buSzPts val="1200"/>
              <a:buNone/>
              <a:defRPr sz="1200" b="1">
                <a:solidFill>
                  <a:srgbClr val="666666"/>
                </a:solidFill>
                <a:latin typeface="Montserrat" panose="00000500000000000000" pitchFamily="2" charset="0"/>
              </a:defRPr>
            </a:lvl1pPr>
            <a:lvl2pPr lvl="1" rtl="0">
              <a:lnSpc>
                <a:spcPct val="100000"/>
              </a:lnSpc>
              <a:spcBef>
                <a:spcPts val="0"/>
              </a:spcBef>
              <a:spcAft>
                <a:spcPts val="0"/>
              </a:spcAft>
              <a:buClr>
                <a:srgbClr val="666666"/>
              </a:buClr>
              <a:buSzPts val="1800"/>
              <a:buNone/>
              <a:defRPr sz="1800" b="1">
                <a:solidFill>
                  <a:srgbClr val="666666"/>
                </a:solidFill>
              </a:defRPr>
            </a:lvl2pPr>
            <a:lvl3pPr lvl="2" rtl="0">
              <a:lnSpc>
                <a:spcPct val="100000"/>
              </a:lnSpc>
              <a:spcBef>
                <a:spcPts val="0"/>
              </a:spcBef>
              <a:spcAft>
                <a:spcPts val="0"/>
              </a:spcAft>
              <a:buClr>
                <a:srgbClr val="666666"/>
              </a:buClr>
              <a:buSzPts val="1800"/>
              <a:buNone/>
              <a:defRPr sz="1800" b="1">
                <a:solidFill>
                  <a:srgbClr val="666666"/>
                </a:solidFill>
              </a:defRPr>
            </a:lvl3pPr>
            <a:lvl4pPr lvl="3" rtl="0">
              <a:lnSpc>
                <a:spcPct val="100000"/>
              </a:lnSpc>
              <a:spcBef>
                <a:spcPts val="0"/>
              </a:spcBef>
              <a:spcAft>
                <a:spcPts val="0"/>
              </a:spcAft>
              <a:buClr>
                <a:srgbClr val="666666"/>
              </a:buClr>
              <a:buSzPts val="1800"/>
              <a:buNone/>
              <a:defRPr sz="1800" b="1">
                <a:solidFill>
                  <a:srgbClr val="666666"/>
                </a:solidFill>
              </a:defRPr>
            </a:lvl4pPr>
            <a:lvl5pPr lvl="4" rtl="0">
              <a:lnSpc>
                <a:spcPct val="100000"/>
              </a:lnSpc>
              <a:spcBef>
                <a:spcPts val="0"/>
              </a:spcBef>
              <a:spcAft>
                <a:spcPts val="0"/>
              </a:spcAft>
              <a:buClr>
                <a:srgbClr val="666666"/>
              </a:buClr>
              <a:buSzPts val="1800"/>
              <a:buNone/>
              <a:defRPr sz="1800" b="1">
                <a:solidFill>
                  <a:srgbClr val="666666"/>
                </a:solidFill>
              </a:defRPr>
            </a:lvl5pPr>
            <a:lvl6pPr lvl="5" rtl="0">
              <a:lnSpc>
                <a:spcPct val="100000"/>
              </a:lnSpc>
              <a:spcBef>
                <a:spcPts val="0"/>
              </a:spcBef>
              <a:spcAft>
                <a:spcPts val="0"/>
              </a:spcAft>
              <a:buClr>
                <a:srgbClr val="666666"/>
              </a:buClr>
              <a:buSzPts val="1800"/>
              <a:buNone/>
              <a:defRPr sz="1800" b="1">
                <a:solidFill>
                  <a:srgbClr val="666666"/>
                </a:solidFill>
              </a:defRPr>
            </a:lvl6pPr>
            <a:lvl7pPr lvl="6" rtl="0">
              <a:lnSpc>
                <a:spcPct val="100000"/>
              </a:lnSpc>
              <a:spcBef>
                <a:spcPts val="0"/>
              </a:spcBef>
              <a:spcAft>
                <a:spcPts val="0"/>
              </a:spcAft>
              <a:buClr>
                <a:srgbClr val="666666"/>
              </a:buClr>
              <a:buSzPts val="1800"/>
              <a:buNone/>
              <a:defRPr sz="1800" b="1">
                <a:solidFill>
                  <a:srgbClr val="666666"/>
                </a:solidFill>
              </a:defRPr>
            </a:lvl7pPr>
            <a:lvl8pPr lvl="7" rtl="0">
              <a:lnSpc>
                <a:spcPct val="100000"/>
              </a:lnSpc>
              <a:spcBef>
                <a:spcPts val="0"/>
              </a:spcBef>
              <a:spcAft>
                <a:spcPts val="0"/>
              </a:spcAft>
              <a:buClr>
                <a:srgbClr val="666666"/>
              </a:buClr>
              <a:buSzPts val="1800"/>
              <a:buNone/>
              <a:defRPr sz="1800" b="1">
                <a:solidFill>
                  <a:srgbClr val="666666"/>
                </a:solidFill>
              </a:defRPr>
            </a:lvl8pPr>
            <a:lvl9pPr lvl="8" rtl="0">
              <a:lnSpc>
                <a:spcPct val="100000"/>
              </a:lnSpc>
              <a:spcBef>
                <a:spcPts val="0"/>
              </a:spcBef>
              <a:spcAft>
                <a:spcPts val="0"/>
              </a:spcAft>
              <a:buClr>
                <a:srgbClr val="666666"/>
              </a:buClr>
              <a:buSzPts val="1800"/>
              <a:buNone/>
              <a:defRPr sz="1800" b="1">
                <a:solidFill>
                  <a:srgbClr val="666666"/>
                </a:solidFill>
              </a:defRPr>
            </a:lvl9pPr>
          </a:lstStyle>
          <a:p>
            <a:endParaRPr/>
          </a:p>
        </p:txBody>
      </p:sp>
      <p:sp>
        <p:nvSpPr>
          <p:cNvPr id="25" name="Google Shape;25;p3"/>
          <p:cNvSpPr txBox="1">
            <a:spLocks noGrp="1"/>
          </p:cNvSpPr>
          <p:nvPr>
            <p:ph type="subTitle" idx="3"/>
          </p:nvPr>
        </p:nvSpPr>
        <p:spPr>
          <a:xfrm>
            <a:off x="354650" y="2985800"/>
            <a:ext cx="3215100" cy="307500"/>
          </a:xfrm>
          <a:prstGeom prst="rect">
            <a:avLst/>
          </a:prstGeom>
        </p:spPr>
        <p:txBody>
          <a:bodyPr spcFirstLastPara="1" wrap="square" lIns="0" tIns="91425" rIns="0" bIns="91425" anchor="t" anchorCtr="0">
            <a:noAutofit/>
          </a:bodyPr>
          <a:lstStyle>
            <a:lvl1pPr marL="0" lvl="0" indent="0" rtl="0">
              <a:lnSpc>
                <a:spcPct val="100000"/>
              </a:lnSpc>
              <a:spcBef>
                <a:spcPts val="0"/>
              </a:spcBef>
              <a:spcAft>
                <a:spcPts val="0"/>
              </a:spcAft>
              <a:buClr>
                <a:srgbClr val="666666"/>
              </a:buClr>
              <a:buSzPts val="1200"/>
              <a:buNone/>
              <a:defRPr sz="1200">
                <a:solidFill>
                  <a:srgbClr val="666666"/>
                </a:solidFill>
                <a:latin typeface="Montserrat" panose="00000500000000000000" pitchFamily="2" charset="0"/>
              </a:defRPr>
            </a:lvl1pPr>
            <a:lvl2pPr lvl="1" rtl="0">
              <a:lnSpc>
                <a:spcPct val="100000"/>
              </a:lnSpc>
              <a:spcBef>
                <a:spcPts val="0"/>
              </a:spcBef>
              <a:spcAft>
                <a:spcPts val="0"/>
              </a:spcAft>
              <a:buClr>
                <a:srgbClr val="666666"/>
              </a:buClr>
              <a:buSzPts val="1800"/>
              <a:buNone/>
              <a:defRPr sz="1800" b="1">
                <a:solidFill>
                  <a:srgbClr val="666666"/>
                </a:solidFill>
              </a:defRPr>
            </a:lvl2pPr>
            <a:lvl3pPr lvl="2" rtl="0">
              <a:lnSpc>
                <a:spcPct val="100000"/>
              </a:lnSpc>
              <a:spcBef>
                <a:spcPts val="0"/>
              </a:spcBef>
              <a:spcAft>
                <a:spcPts val="0"/>
              </a:spcAft>
              <a:buClr>
                <a:srgbClr val="666666"/>
              </a:buClr>
              <a:buSzPts val="1800"/>
              <a:buNone/>
              <a:defRPr sz="1800" b="1">
                <a:solidFill>
                  <a:srgbClr val="666666"/>
                </a:solidFill>
              </a:defRPr>
            </a:lvl3pPr>
            <a:lvl4pPr lvl="3" rtl="0">
              <a:lnSpc>
                <a:spcPct val="100000"/>
              </a:lnSpc>
              <a:spcBef>
                <a:spcPts val="0"/>
              </a:spcBef>
              <a:spcAft>
                <a:spcPts val="0"/>
              </a:spcAft>
              <a:buClr>
                <a:srgbClr val="666666"/>
              </a:buClr>
              <a:buSzPts val="1800"/>
              <a:buNone/>
              <a:defRPr sz="1800" b="1">
                <a:solidFill>
                  <a:srgbClr val="666666"/>
                </a:solidFill>
              </a:defRPr>
            </a:lvl4pPr>
            <a:lvl5pPr lvl="4" rtl="0">
              <a:lnSpc>
                <a:spcPct val="100000"/>
              </a:lnSpc>
              <a:spcBef>
                <a:spcPts val="0"/>
              </a:spcBef>
              <a:spcAft>
                <a:spcPts val="0"/>
              </a:spcAft>
              <a:buClr>
                <a:srgbClr val="666666"/>
              </a:buClr>
              <a:buSzPts val="1800"/>
              <a:buNone/>
              <a:defRPr sz="1800" b="1">
                <a:solidFill>
                  <a:srgbClr val="666666"/>
                </a:solidFill>
              </a:defRPr>
            </a:lvl5pPr>
            <a:lvl6pPr lvl="5" rtl="0">
              <a:lnSpc>
                <a:spcPct val="100000"/>
              </a:lnSpc>
              <a:spcBef>
                <a:spcPts val="0"/>
              </a:spcBef>
              <a:spcAft>
                <a:spcPts val="0"/>
              </a:spcAft>
              <a:buClr>
                <a:srgbClr val="666666"/>
              </a:buClr>
              <a:buSzPts val="1800"/>
              <a:buNone/>
              <a:defRPr sz="1800" b="1">
                <a:solidFill>
                  <a:srgbClr val="666666"/>
                </a:solidFill>
              </a:defRPr>
            </a:lvl6pPr>
            <a:lvl7pPr lvl="6" rtl="0">
              <a:lnSpc>
                <a:spcPct val="100000"/>
              </a:lnSpc>
              <a:spcBef>
                <a:spcPts val="0"/>
              </a:spcBef>
              <a:spcAft>
                <a:spcPts val="0"/>
              </a:spcAft>
              <a:buClr>
                <a:srgbClr val="666666"/>
              </a:buClr>
              <a:buSzPts val="1800"/>
              <a:buNone/>
              <a:defRPr sz="1800" b="1">
                <a:solidFill>
                  <a:srgbClr val="666666"/>
                </a:solidFill>
              </a:defRPr>
            </a:lvl7pPr>
            <a:lvl8pPr lvl="7" rtl="0">
              <a:lnSpc>
                <a:spcPct val="100000"/>
              </a:lnSpc>
              <a:spcBef>
                <a:spcPts val="0"/>
              </a:spcBef>
              <a:spcAft>
                <a:spcPts val="0"/>
              </a:spcAft>
              <a:buClr>
                <a:srgbClr val="666666"/>
              </a:buClr>
              <a:buSzPts val="1800"/>
              <a:buNone/>
              <a:defRPr sz="1800" b="1">
                <a:solidFill>
                  <a:srgbClr val="666666"/>
                </a:solidFill>
              </a:defRPr>
            </a:lvl8pPr>
            <a:lvl9pPr lvl="8" rtl="0">
              <a:lnSpc>
                <a:spcPct val="100000"/>
              </a:lnSpc>
              <a:spcBef>
                <a:spcPts val="0"/>
              </a:spcBef>
              <a:spcAft>
                <a:spcPts val="0"/>
              </a:spcAft>
              <a:buClr>
                <a:srgbClr val="666666"/>
              </a:buClr>
              <a:buSzPts val="1800"/>
              <a:buNone/>
              <a:defRPr sz="1800" b="1">
                <a:solidFill>
                  <a:srgbClr val="666666"/>
                </a:solidFill>
              </a:defRPr>
            </a:lvl9pPr>
          </a:lstStyle>
          <a:p>
            <a:endParaRPr/>
          </a:p>
        </p:txBody>
      </p:sp>
      <p:sp>
        <p:nvSpPr>
          <p:cNvPr id="26" name="Google Shape;26;p3"/>
          <p:cNvSpPr txBox="1">
            <a:spLocks noGrp="1"/>
          </p:cNvSpPr>
          <p:nvPr>
            <p:ph type="subTitle" idx="4"/>
          </p:nvPr>
        </p:nvSpPr>
        <p:spPr>
          <a:xfrm>
            <a:off x="354650" y="3414375"/>
            <a:ext cx="3215100" cy="307500"/>
          </a:xfrm>
          <a:prstGeom prst="rect">
            <a:avLst/>
          </a:prstGeom>
        </p:spPr>
        <p:txBody>
          <a:bodyPr spcFirstLastPara="1" wrap="square" lIns="0" tIns="91425" rIns="0" bIns="91425" anchor="t" anchorCtr="0">
            <a:noAutofit/>
          </a:bodyPr>
          <a:lstStyle>
            <a:lvl1pPr marL="0" lvl="0" indent="0" rtl="0">
              <a:lnSpc>
                <a:spcPct val="100000"/>
              </a:lnSpc>
              <a:spcBef>
                <a:spcPts val="0"/>
              </a:spcBef>
              <a:spcAft>
                <a:spcPts val="0"/>
              </a:spcAft>
              <a:buClr>
                <a:srgbClr val="666666"/>
              </a:buClr>
              <a:buSzPts val="1000"/>
              <a:buNone/>
              <a:defRPr sz="1000">
                <a:solidFill>
                  <a:srgbClr val="666666"/>
                </a:solidFill>
                <a:latin typeface="Montserrat" panose="00000500000000000000" pitchFamily="2" charset="0"/>
              </a:defRPr>
            </a:lvl1pPr>
            <a:lvl2pPr lvl="1" rtl="0">
              <a:lnSpc>
                <a:spcPct val="100000"/>
              </a:lnSpc>
              <a:spcBef>
                <a:spcPts val="0"/>
              </a:spcBef>
              <a:spcAft>
                <a:spcPts val="0"/>
              </a:spcAft>
              <a:buClr>
                <a:srgbClr val="666666"/>
              </a:buClr>
              <a:buSzPts val="1800"/>
              <a:buNone/>
              <a:defRPr sz="1800" b="1">
                <a:solidFill>
                  <a:srgbClr val="666666"/>
                </a:solidFill>
              </a:defRPr>
            </a:lvl2pPr>
            <a:lvl3pPr lvl="2" rtl="0">
              <a:lnSpc>
                <a:spcPct val="100000"/>
              </a:lnSpc>
              <a:spcBef>
                <a:spcPts val="0"/>
              </a:spcBef>
              <a:spcAft>
                <a:spcPts val="0"/>
              </a:spcAft>
              <a:buClr>
                <a:srgbClr val="666666"/>
              </a:buClr>
              <a:buSzPts val="1800"/>
              <a:buNone/>
              <a:defRPr sz="1800" b="1">
                <a:solidFill>
                  <a:srgbClr val="666666"/>
                </a:solidFill>
              </a:defRPr>
            </a:lvl3pPr>
            <a:lvl4pPr lvl="3" rtl="0">
              <a:lnSpc>
                <a:spcPct val="100000"/>
              </a:lnSpc>
              <a:spcBef>
                <a:spcPts val="0"/>
              </a:spcBef>
              <a:spcAft>
                <a:spcPts val="0"/>
              </a:spcAft>
              <a:buClr>
                <a:srgbClr val="666666"/>
              </a:buClr>
              <a:buSzPts val="1800"/>
              <a:buNone/>
              <a:defRPr sz="1800" b="1">
                <a:solidFill>
                  <a:srgbClr val="666666"/>
                </a:solidFill>
              </a:defRPr>
            </a:lvl4pPr>
            <a:lvl5pPr lvl="4" rtl="0">
              <a:lnSpc>
                <a:spcPct val="100000"/>
              </a:lnSpc>
              <a:spcBef>
                <a:spcPts val="0"/>
              </a:spcBef>
              <a:spcAft>
                <a:spcPts val="0"/>
              </a:spcAft>
              <a:buClr>
                <a:srgbClr val="666666"/>
              </a:buClr>
              <a:buSzPts val="1800"/>
              <a:buNone/>
              <a:defRPr sz="1800" b="1">
                <a:solidFill>
                  <a:srgbClr val="666666"/>
                </a:solidFill>
              </a:defRPr>
            </a:lvl5pPr>
            <a:lvl6pPr lvl="5" rtl="0">
              <a:lnSpc>
                <a:spcPct val="100000"/>
              </a:lnSpc>
              <a:spcBef>
                <a:spcPts val="0"/>
              </a:spcBef>
              <a:spcAft>
                <a:spcPts val="0"/>
              </a:spcAft>
              <a:buClr>
                <a:srgbClr val="666666"/>
              </a:buClr>
              <a:buSzPts val="1800"/>
              <a:buNone/>
              <a:defRPr sz="1800" b="1">
                <a:solidFill>
                  <a:srgbClr val="666666"/>
                </a:solidFill>
              </a:defRPr>
            </a:lvl6pPr>
            <a:lvl7pPr lvl="6" rtl="0">
              <a:lnSpc>
                <a:spcPct val="100000"/>
              </a:lnSpc>
              <a:spcBef>
                <a:spcPts val="0"/>
              </a:spcBef>
              <a:spcAft>
                <a:spcPts val="0"/>
              </a:spcAft>
              <a:buClr>
                <a:srgbClr val="666666"/>
              </a:buClr>
              <a:buSzPts val="1800"/>
              <a:buNone/>
              <a:defRPr sz="1800" b="1">
                <a:solidFill>
                  <a:srgbClr val="666666"/>
                </a:solidFill>
              </a:defRPr>
            </a:lvl7pPr>
            <a:lvl8pPr lvl="7" rtl="0">
              <a:lnSpc>
                <a:spcPct val="100000"/>
              </a:lnSpc>
              <a:spcBef>
                <a:spcPts val="0"/>
              </a:spcBef>
              <a:spcAft>
                <a:spcPts val="0"/>
              </a:spcAft>
              <a:buClr>
                <a:srgbClr val="666666"/>
              </a:buClr>
              <a:buSzPts val="1800"/>
              <a:buNone/>
              <a:defRPr sz="1800" b="1">
                <a:solidFill>
                  <a:srgbClr val="666666"/>
                </a:solidFill>
              </a:defRPr>
            </a:lvl8pPr>
            <a:lvl9pPr lvl="8" rtl="0">
              <a:lnSpc>
                <a:spcPct val="100000"/>
              </a:lnSpc>
              <a:spcBef>
                <a:spcPts val="0"/>
              </a:spcBef>
              <a:spcAft>
                <a:spcPts val="0"/>
              </a:spcAft>
              <a:buClr>
                <a:srgbClr val="666666"/>
              </a:buClr>
              <a:buSzPts val="1800"/>
              <a:buNone/>
              <a:defRPr sz="1800" b="1">
                <a:solidFill>
                  <a:srgbClr val="666666"/>
                </a:solidFill>
              </a:defRPr>
            </a:lvl9pPr>
          </a:lstStyle>
          <a:p>
            <a:endParaRPr/>
          </a:p>
        </p:txBody>
      </p:sp>
      <p:pic>
        <p:nvPicPr>
          <p:cNvPr id="10" name="Google Shape;226;p12">
            <a:extLst>
              <a:ext uri="{FF2B5EF4-FFF2-40B4-BE49-F238E27FC236}">
                <a16:creationId xmlns:a16="http://schemas.microsoft.com/office/drawing/2014/main" id="{691D7978-E28C-487B-BD2B-43451BCBE21A}"/>
              </a:ext>
            </a:extLst>
          </p:cNvPr>
          <p:cNvPicPr preferRelativeResize="0">
            <a:picLocks noChangeAspect="1"/>
          </p:cNvPicPr>
          <p:nvPr userDrawn="1"/>
        </p:nvPicPr>
        <p:blipFill>
          <a:blip r:embed="rId3">
            <a:alphaModFix/>
          </a:blip>
          <a:stretch>
            <a:fillRect/>
          </a:stretch>
        </p:blipFill>
        <p:spPr>
          <a:xfrm>
            <a:off x="354642" y="4354250"/>
            <a:ext cx="1372984" cy="393192"/>
          </a:xfrm>
          <a:prstGeom prst="rect">
            <a:avLst/>
          </a:prstGeom>
          <a:noFill/>
          <a:ln>
            <a:noFill/>
          </a:ln>
        </p:spPr>
      </p:pic>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Divider - black photo">
  <p:cSld name="TITLE_1_1_1_1">
    <p:bg>
      <p:bgPr>
        <a:solidFill>
          <a:srgbClr val="000000"/>
        </a:solidFill>
        <a:effectLst/>
      </p:bgPr>
    </p:bg>
    <p:spTree>
      <p:nvGrpSpPr>
        <p:cNvPr id="1" name="Shape 175"/>
        <p:cNvGrpSpPr/>
        <p:nvPr/>
      </p:nvGrpSpPr>
      <p:grpSpPr>
        <a:xfrm>
          <a:off x="0" y="0"/>
          <a:ext cx="0" cy="0"/>
          <a:chOff x="0" y="0"/>
          <a:chExt cx="0" cy="0"/>
        </a:xfrm>
      </p:grpSpPr>
      <p:pic>
        <p:nvPicPr>
          <p:cNvPr id="12" name="Google Shape;176;p21">
            <a:extLst>
              <a:ext uri="{FF2B5EF4-FFF2-40B4-BE49-F238E27FC236}">
                <a16:creationId xmlns:a16="http://schemas.microsoft.com/office/drawing/2014/main" id="{BEA5B59F-9BA1-3B42-A33D-D398E5975FFB}"/>
              </a:ext>
            </a:extLst>
          </p:cNvPr>
          <p:cNvPicPr preferRelativeResize="0"/>
          <p:nvPr userDrawn="1"/>
        </p:nvPicPr>
        <p:blipFill rotWithShape="1">
          <a:blip r:embed="rId2" cstate="screen">
            <a:extLst>
              <a:ext uri="{28A0092B-C50C-407E-A947-70E740481C1C}">
                <a14:useLocalDpi xmlns:a14="http://schemas.microsoft.com/office/drawing/2010/main"/>
              </a:ext>
            </a:extLst>
          </a:blip>
          <a:srcRect l="1" t="97" r="341"/>
          <a:stretch/>
        </p:blipFill>
        <p:spPr>
          <a:xfrm>
            <a:off x="4009290" y="0"/>
            <a:ext cx="5134710" cy="5143500"/>
          </a:xfrm>
          <a:prstGeom prst="rect">
            <a:avLst/>
          </a:prstGeom>
          <a:noFill/>
          <a:ln>
            <a:noFill/>
          </a:ln>
        </p:spPr>
      </p:pic>
      <p:sp>
        <p:nvSpPr>
          <p:cNvPr id="14" name="Google Shape;217;p25">
            <a:extLst>
              <a:ext uri="{FF2B5EF4-FFF2-40B4-BE49-F238E27FC236}">
                <a16:creationId xmlns:a16="http://schemas.microsoft.com/office/drawing/2014/main" id="{608A6C14-A6E8-4C90-87D0-D546BC7F2C45}"/>
              </a:ext>
            </a:extLst>
          </p:cNvPr>
          <p:cNvSpPr/>
          <p:nvPr userDrawn="1"/>
        </p:nvSpPr>
        <p:spPr>
          <a:xfrm>
            <a:off x="3996000" y="2573712"/>
            <a:ext cx="2574000" cy="2574300"/>
          </a:xfrm>
          <a:prstGeom prst="rtTriangle">
            <a:avLst/>
          </a:pr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ontserrat" panose="00000500000000000000" pitchFamily="2" charset="0"/>
            </a:endParaRPr>
          </a:p>
        </p:txBody>
      </p:sp>
      <p:sp>
        <p:nvSpPr>
          <p:cNvPr id="15" name="Google Shape;218;p25">
            <a:extLst>
              <a:ext uri="{FF2B5EF4-FFF2-40B4-BE49-F238E27FC236}">
                <a16:creationId xmlns:a16="http://schemas.microsoft.com/office/drawing/2014/main" id="{0886FF2E-4663-42E1-B266-69B545E15BA9}"/>
              </a:ext>
            </a:extLst>
          </p:cNvPr>
          <p:cNvSpPr/>
          <p:nvPr userDrawn="1"/>
        </p:nvSpPr>
        <p:spPr>
          <a:xfrm>
            <a:off x="6570000" y="2573712"/>
            <a:ext cx="2574000" cy="2574300"/>
          </a:xfrm>
          <a:prstGeom prst="rtTriangle">
            <a:avLst/>
          </a:pr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ontserrat" panose="00000500000000000000" pitchFamily="2" charset="0"/>
            </a:endParaRPr>
          </a:p>
        </p:txBody>
      </p:sp>
      <p:sp>
        <p:nvSpPr>
          <p:cNvPr id="16" name="Google Shape;219;p25">
            <a:extLst>
              <a:ext uri="{FF2B5EF4-FFF2-40B4-BE49-F238E27FC236}">
                <a16:creationId xmlns:a16="http://schemas.microsoft.com/office/drawing/2014/main" id="{3BC095F0-8CF8-47DB-A34E-D41056D869F8}"/>
              </a:ext>
            </a:extLst>
          </p:cNvPr>
          <p:cNvSpPr/>
          <p:nvPr userDrawn="1"/>
        </p:nvSpPr>
        <p:spPr>
          <a:xfrm rot="10800000">
            <a:off x="6570000" y="-49"/>
            <a:ext cx="2574000" cy="2574300"/>
          </a:xfrm>
          <a:prstGeom prst="rtTriangle">
            <a:avLst/>
          </a:pr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ontserrat" panose="00000500000000000000" pitchFamily="2" charset="0"/>
            </a:endParaRPr>
          </a:p>
        </p:txBody>
      </p:sp>
      <p:sp>
        <p:nvSpPr>
          <p:cNvPr id="17" name="Google Shape;220;p25">
            <a:extLst>
              <a:ext uri="{FF2B5EF4-FFF2-40B4-BE49-F238E27FC236}">
                <a16:creationId xmlns:a16="http://schemas.microsoft.com/office/drawing/2014/main" id="{DB6B2DB5-13B6-4885-99BA-D93389DE90C0}"/>
              </a:ext>
            </a:extLst>
          </p:cNvPr>
          <p:cNvSpPr/>
          <p:nvPr userDrawn="1"/>
        </p:nvSpPr>
        <p:spPr>
          <a:xfrm rot="10800000">
            <a:off x="3996036" y="-49"/>
            <a:ext cx="2574000" cy="2574300"/>
          </a:xfrm>
          <a:prstGeom prst="rtTriangle">
            <a:avLst/>
          </a:pr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ontserrat" panose="00000500000000000000" pitchFamily="2" charset="0"/>
            </a:endParaRPr>
          </a:p>
        </p:txBody>
      </p:sp>
      <p:sp>
        <p:nvSpPr>
          <p:cNvPr id="181" name="Google Shape;181;p21"/>
          <p:cNvSpPr/>
          <p:nvPr/>
        </p:nvSpPr>
        <p:spPr>
          <a:xfrm>
            <a:off x="354650" y="4966350"/>
            <a:ext cx="5064000" cy="184800"/>
          </a:xfrm>
          <a:prstGeom prst="rect">
            <a:avLst/>
          </a:prstGeom>
          <a:noFill/>
          <a:ln>
            <a:noFill/>
          </a:ln>
        </p:spPr>
        <p:txBody>
          <a:bodyPr spcFirstLastPara="1" wrap="square" lIns="0" tIns="45700" rIns="0" bIns="45700" anchor="t" anchorCtr="0">
            <a:noAutofit/>
          </a:bodyPr>
          <a:lstStyle/>
          <a:p>
            <a:pPr marL="0" marR="0" lvl="0" indent="0" algn="l" rtl="0">
              <a:lnSpc>
                <a:spcPct val="100000"/>
              </a:lnSpc>
              <a:spcBef>
                <a:spcPts val="0"/>
              </a:spcBef>
              <a:spcAft>
                <a:spcPts val="0"/>
              </a:spcAft>
              <a:buClr>
                <a:schemeClr val="dk1"/>
              </a:buClr>
              <a:buSzPts val="1100"/>
              <a:buFont typeface="Arial"/>
              <a:buNone/>
            </a:pPr>
            <a:r>
              <a:rPr lang="en" sz="500">
                <a:solidFill>
                  <a:srgbClr val="888888"/>
                </a:solidFill>
                <a:latin typeface="Montserrat" panose="00000500000000000000" pitchFamily="2" charset="0"/>
                <a:ea typeface="Montserrat Light"/>
                <a:cs typeface="Montserrat Light"/>
                <a:sym typeface="Montserrat Light"/>
              </a:rPr>
              <a:t>© 2022 Nielsen Consumer LLC. All Rights Reserved.</a:t>
            </a:r>
            <a:endParaRPr sz="500">
              <a:solidFill>
                <a:srgbClr val="888888"/>
              </a:solidFill>
              <a:latin typeface="Montserrat" panose="00000500000000000000" pitchFamily="2" charset="0"/>
              <a:ea typeface="Montserrat Light"/>
              <a:cs typeface="Montserrat Light"/>
              <a:sym typeface="Montserrat Light"/>
            </a:endParaRPr>
          </a:p>
          <a:p>
            <a:pPr marL="0" marR="0" lvl="0" indent="0" algn="l" rtl="0">
              <a:lnSpc>
                <a:spcPct val="100000"/>
              </a:lnSpc>
              <a:spcBef>
                <a:spcPts val="0"/>
              </a:spcBef>
              <a:spcAft>
                <a:spcPts val="0"/>
              </a:spcAft>
              <a:buClr>
                <a:schemeClr val="dk1"/>
              </a:buClr>
              <a:buSzPts val="1100"/>
              <a:buFont typeface="Arial"/>
              <a:buNone/>
            </a:pPr>
            <a:endParaRPr sz="500">
              <a:solidFill>
                <a:srgbClr val="888888"/>
              </a:solidFill>
              <a:latin typeface="Montserrat" panose="00000500000000000000" pitchFamily="2" charset="0"/>
              <a:ea typeface="Montserrat Light"/>
              <a:cs typeface="Montserrat Light"/>
              <a:sym typeface="Montserrat Light"/>
            </a:endParaRPr>
          </a:p>
          <a:p>
            <a:pPr marL="0" marR="0" lvl="0" indent="0" algn="l" rtl="0">
              <a:lnSpc>
                <a:spcPct val="100000"/>
              </a:lnSpc>
              <a:spcBef>
                <a:spcPts val="0"/>
              </a:spcBef>
              <a:spcAft>
                <a:spcPts val="0"/>
              </a:spcAft>
              <a:buClr>
                <a:srgbClr val="000000"/>
              </a:buClr>
              <a:buSzPts val="600"/>
              <a:buFont typeface="Arial"/>
              <a:buNone/>
            </a:pPr>
            <a:endParaRPr sz="500">
              <a:solidFill>
                <a:srgbClr val="888888"/>
              </a:solidFill>
              <a:latin typeface="Montserrat" panose="00000500000000000000" pitchFamily="2" charset="0"/>
              <a:ea typeface="Montserrat Light"/>
              <a:cs typeface="Montserrat Light"/>
              <a:sym typeface="Montserrat Light"/>
            </a:endParaRPr>
          </a:p>
        </p:txBody>
      </p:sp>
      <p:sp>
        <p:nvSpPr>
          <p:cNvPr id="182" name="Google Shape;182;p21"/>
          <p:cNvSpPr txBox="1">
            <a:spLocks noGrp="1"/>
          </p:cNvSpPr>
          <p:nvPr>
            <p:ph type="ctrTitle"/>
          </p:nvPr>
        </p:nvSpPr>
        <p:spPr>
          <a:xfrm>
            <a:off x="354650" y="990600"/>
            <a:ext cx="4101300" cy="1578000"/>
          </a:xfrm>
          <a:prstGeom prst="rect">
            <a:avLst/>
          </a:prstGeom>
        </p:spPr>
        <p:txBody>
          <a:bodyPr spcFirstLastPara="1" wrap="square" lIns="0" tIns="91425" rIns="0" bIns="91425" anchor="b" anchorCtr="0">
            <a:noAutofit/>
          </a:bodyPr>
          <a:lstStyle>
            <a:lvl1pPr lvl="0" rtl="0">
              <a:spcBef>
                <a:spcPts val="0"/>
              </a:spcBef>
              <a:spcAft>
                <a:spcPts val="0"/>
              </a:spcAft>
              <a:buClr>
                <a:srgbClr val="FFFFFF"/>
              </a:buClr>
              <a:buSzPts val="3000"/>
              <a:buFont typeface="Montserrat"/>
              <a:buNone/>
              <a:defRPr sz="3000" b="1">
                <a:solidFill>
                  <a:srgbClr val="FFFFFF"/>
                </a:solidFill>
                <a:latin typeface="Montserrat" panose="00000500000000000000" pitchFamily="2" charset="0"/>
                <a:ea typeface="Montserrat" panose="00000500000000000000" pitchFamily="2" charset="0"/>
                <a:cs typeface="Montserrat" panose="00000500000000000000" pitchFamily="2" charset="0"/>
                <a:sym typeface="Montserrat"/>
              </a:defRPr>
            </a:lvl1pPr>
            <a:lvl2pPr lvl="1" algn="ctr" rtl="0">
              <a:spcBef>
                <a:spcPts val="0"/>
              </a:spcBef>
              <a:spcAft>
                <a:spcPts val="0"/>
              </a:spcAft>
              <a:buClr>
                <a:srgbClr val="FFFFFF"/>
              </a:buClr>
              <a:buSzPts val="5200"/>
              <a:buNone/>
              <a:defRPr sz="5200">
                <a:solidFill>
                  <a:srgbClr val="FFFFFF"/>
                </a:solidFill>
              </a:defRPr>
            </a:lvl2pPr>
            <a:lvl3pPr lvl="2" algn="ctr" rtl="0">
              <a:spcBef>
                <a:spcPts val="0"/>
              </a:spcBef>
              <a:spcAft>
                <a:spcPts val="0"/>
              </a:spcAft>
              <a:buClr>
                <a:srgbClr val="FFFFFF"/>
              </a:buClr>
              <a:buSzPts val="5200"/>
              <a:buNone/>
              <a:defRPr sz="5200">
                <a:solidFill>
                  <a:srgbClr val="FFFFFF"/>
                </a:solidFill>
              </a:defRPr>
            </a:lvl3pPr>
            <a:lvl4pPr lvl="3" algn="ctr" rtl="0">
              <a:spcBef>
                <a:spcPts val="0"/>
              </a:spcBef>
              <a:spcAft>
                <a:spcPts val="0"/>
              </a:spcAft>
              <a:buClr>
                <a:srgbClr val="FFFFFF"/>
              </a:buClr>
              <a:buSzPts val="5200"/>
              <a:buNone/>
              <a:defRPr sz="5200">
                <a:solidFill>
                  <a:srgbClr val="FFFFFF"/>
                </a:solidFill>
              </a:defRPr>
            </a:lvl4pPr>
            <a:lvl5pPr lvl="4" algn="ctr" rtl="0">
              <a:spcBef>
                <a:spcPts val="0"/>
              </a:spcBef>
              <a:spcAft>
                <a:spcPts val="0"/>
              </a:spcAft>
              <a:buClr>
                <a:srgbClr val="FFFFFF"/>
              </a:buClr>
              <a:buSzPts val="5200"/>
              <a:buNone/>
              <a:defRPr sz="5200">
                <a:solidFill>
                  <a:srgbClr val="FFFFFF"/>
                </a:solidFill>
              </a:defRPr>
            </a:lvl5pPr>
            <a:lvl6pPr lvl="5" algn="ctr" rtl="0">
              <a:spcBef>
                <a:spcPts val="0"/>
              </a:spcBef>
              <a:spcAft>
                <a:spcPts val="0"/>
              </a:spcAft>
              <a:buClr>
                <a:srgbClr val="FFFFFF"/>
              </a:buClr>
              <a:buSzPts val="5200"/>
              <a:buNone/>
              <a:defRPr sz="5200">
                <a:solidFill>
                  <a:srgbClr val="FFFFFF"/>
                </a:solidFill>
              </a:defRPr>
            </a:lvl6pPr>
            <a:lvl7pPr lvl="6" algn="ctr" rtl="0">
              <a:spcBef>
                <a:spcPts val="0"/>
              </a:spcBef>
              <a:spcAft>
                <a:spcPts val="0"/>
              </a:spcAft>
              <a:buClr>
                <a:srgbClr val="FFFFFF"/>
              </a:buClr>
              <a:buSzPts val="5200"/>
              <a:buNone/>
              <a:defRPr sz="5200">
                <a:solidFill>
                  <a:srgbClr val="FFFFFF"/>
                </a:solidFill>
              </a:defRPr>
            </a:lvl7pPr>
            <a:lvl8pPr lvl="7" algn="ctr" rtl="0">
              <a:spcBef>
                <a:spcPts val="0"/>
              </a:spcBef>
              <a:spcAft>
                <a:spcPts val="0"/>
              </a:spcAft>
              <a:buClr>
                <a:srgbClr val="FFFFFF"/>
              </a:buClr>
              <a:buSzPts val="5200"/>
              <a:buNone/>
              <a:defRPr sz="5200">
                <a:solidFill>
                  <a:srgbClr val="FFFFFF"/>
                </a:solidFill>
              </a:defRPr>
            </a:lvl8pPr>
            <a:lvl9pPr lvl="8" algn="ctr" rtl="0">
              <a:spcBef>
                <a:spcPts val="0"/>
              </a:spcBef>
              <a:spcAft>
                <a:spcPts val="0"/>
              </a:spcAft>
              <a:buClr>
                <a:srgbClr val="FFFFFF"/>
              </a:buClr>
              <a:buSzPts val="5200"/>
              <a:buNone/>
              <a:defRPr sz="5200">
                <a:solidFill>
                  <a:srgbClr val="FFFFFF"/>
                </a:solidFill>
              </a:defRPr>
            </a:lvl9pPr>
          </a:lstStyle>
          <a:p>
            <a:endParaRPr/>
          </a:p>
        </p:txBody>
      </p:sp>
      <p:sp>
        <p:nvSpPr>
          <p:cNvPr id="183" name="Google Shape;183;p21"/>
          <p:cNvSpPr txBox="1">
            <a:spLocks noGrp="1"/>
          </p:cNvSpPr>
          <p:nvPr>
            <p:ph type="subTitle" idx="1"/>
          </p:nvPr>
        </p:nvSpPr>
        <p:spPr>
          <a:xfrm>
            <a:off x="354650" y="2453125"/>
            <a:ext cx="4101300" cy="792600"/>
          </a:xfrm>
          <a:prstGeom prst="rect">
            <a:avLst/>
          </a:prstGeom>
        </p:spPr>
        <p:txBody>
          <a:bodyPr spcFirstLastPara="1" wrap="square" lIns="0" tIns="91425" rIns="0" bIns="91425" anchor="t" anchorCtr="0">
            <a:noAutofit/>
          </a:bodyPr>
          <a:lstStyle>
            <a:lvl1pPr marL="0" lvl="0" indent="0" rtl="0">
              <a:lnSpc>
                <a:spcPct val="100000"/>
              </a:lnSpc>
              <a:spcBef>
                <a:spcPts val="0"/>
              </a:spcBef>
              <a:spcAft>
                <a:spcPts val="0"/>
              </a:spcAft>
              <a:buClr>
                <a:srgbClr val="666666"/>
              </a:buClr>
              <a:buSzPts val="1800"/>
              <a:buFont typeface="Montserrat"/>
              <a:buNone/>
              <a:defRPr sz="1800">
                <a:solidFill>
                  <a:srgbClr val="666666"/>
                </a:solidFill>
                <a:latin typeface="Montserrat" panose="00000500000000000000" pitchFamily="2" charset="0"/>
                <a:ea typeface="Montserrat" panose="00000500000000000000" pitchFamily="2" charset="0"/>
                <a:cs typeface="Montserrat" panose="00000500000000000000" pitchFamily="2" charset="0"/>
                <a:sym typeface="Montserrat"/>
              </a:defRPr>
            </a:lvl1pPr>
            <a:lvl2pPr lvl="1" rtl="0">
              <a:lnSpc>
                <a:spcPct val="100000"/>
              </a:lnSpc>
              <a:spcBef>
                <a:spcPts val="0"/>
              </a:spcBef>
              <a:spcAft>
                <a:spcPts val="0"/>
              </a:spcAft>
              <a:buClr>
                <a:srgbClr val="666666"/>
              </a:buClr>
              <a:buSzPts val="1800"/>
              <a:buFont typeface="Montserrat"/>
              <a:buNone/>
              <a:defRPr sz="1800">
                <a:solidFill>
                  <a:srgbClr val="666666"/>
                </a:solidFill>
                <a:latin typeface="Montserrat"/>
                <a:ea typeface="Montserrat"/>
                <a:cs typeface="Montserrat"/>
                <a:sym typeface="Montserrat"/>
              </a:defRPr>
            </a:lvl2pPr>
            <a:lvl3pPr lvl="2" rtl="0">
              <a:lnSpc>
                <a:spcPct val="100000"/>
              </a:lnSpc>
              <a:spcBef>
                <a:spcPts val="0"/>
              </a:spcBef>
              <a:spcAft>
                <a:spcPts val="0"/>
              </a:spcAft>
              <a:buClr>
                <a:srgbClr val="666666"/>
              </a:buClr>
              <a:buSzPts val="1800"/>
              <a:buFont typeface="Montserrat"/>
              <a:buNone/>
              <a:defRPr sz="1800">
                <a:solidFill>
                  <a:srgbClr val="666666"/>
                </a:solidFill>
                <a:latin typeface="Montserrat"/>
                <a:ea typeface="Montserrat"/>
                <a:cs typeface="Montserrat"/>
                <a:sym typeface="Montserrat"/>
              </a:defRPr>
            </a:lvl3pPr>
            <a:lvl4pPr lvl="3" rtl="0">
              <a:lnSpc>
                <a:spcPct val="100000"/>
              </a:lnSpc>
              <a:spcBef>
                <a:spcPts val="0"/>
              </a:spcBef>
              <a:spcAft>
                <a:spcPts val="0"/>
              </a:spcAft>
              <a:buClr>
                <a:srgbClr val="666666"/>
              </a:buClr>
              <a:buSzPts val="1800"/>
              <a:buFont typeface="Montserrat"/>
              <a:buNone/>
              <a:defRPr sz="1800">
                <a:solidFill>
                  <a:srgbClr val="666666"/>
                </a:solidFill>
                <a:latin typeface="Montserrat"/>
                <a:ea typeface="Montserrat"/>
                <a:cs typeface="Montserrat"/>
                <a:sym typeface="Montserrat"/>
              </a:defRPr>
            </a:lvl4pPr>
            <a:lvl5pPr lvl="4" rtl="0">
              <a:lnSpc>
                <a:spcPct val="100000"/>
              </a:lnSpc>
              <a:spcBef>
                <a:spcPts val="0"/>
              </a:spcBef>
              <a:spcAft>
                <a:spcPts val="0"/>
              </a:spcAft>
              <a:buClr>
                <a:srgbClr val="666666"/>
              </a:buClr>
              <a:buSzPts val="1800"/>
              <a:buFont typeface="Montserrat"/>
              <a:buNone/>
              <a:defRPr sz="1800">
                <a:solidFill>
                  <a:srgbClr val="666666"/>
                </a:solidFill>
                <a:latin typeface="Montserrat"/>
                <a:ea typeface="Montserrat"/>
                <a:cs typeface="Montserrat"/>
                <a:sym typeface="Montserrat"/>
              </a:defRPr>
            </a:lvl5pPr>
            <a:lvl6pPr lvl="5" rtl="0">
              <a:lnSpc>
                <a:spcPct val="100000"/>
              </a:lnSpc>
              <a:spcBef>
                <a:spcPts val="0"/>
              </a:spcBef>
              <a:spcAft>
                <a:spcPts val="0"/>
              </a:spcAft>
              <a:buClr>
                <a:srgbClr val="666666"/>
              </a:buClr>
              <a:buSzPts val="1800"/>
              <a:buFont typeface="Montserrat"/>
              <a:buNone/>
              <a:defRPr sz="1800">
                <a:solidFill>
                  <a:srgbClr val="666666"/>
                </a:solidFill>
                <a:latin typeface="Montserrat"/>
                <a:ea typeface="Montserrat"/>
                <a:cs typeface="Montserrat"/>
                <a:sym typeface="Montserrat"/>
              </a:defRPr>
            </a:lvl6pPr>
            <a:lvl7pPr lvl="6" rtl="0">
              <a:lnSpc>
                <a:spcPct val="100000"/>
              </a:lnSpc>
              <a:spcBef>
                <a:spcPts val="0"/>
              </a:spcBef>
              <a:spcAft>
                <a:spcPts val="0"/>
              </a:spcAft>
              <a:buClr>
                <a:srgbClr val="666666"/>
              </a:buClr>
              <a:buSzPts val="1800"/>
              <a:buFont typeface="Montserrat"/>
              <a:buNone/>
              <a:defRPr sz="1800">
                <a:solidFill>
                  <a:srgbClr val="666666"/>
                </a:solidFill>
                <a:latin typeface="Montserrat"/>
                <a:ea typeface="Montserrat"/>
                <a:cs typeface="Montserrat"/>
                <a:sym typeface="Montserrat"/>
              </a:defRPr>
            </a:lvl7pPr>
            <a:lvl8pPr lvl="7" rtl="0">
              <a:lnSpc>
                <a:spcPct val="100000"/>
              </a:lnSpc>
              <a:spcBef>
                <a:spcPts val="0"/>
              </a:spcBef>
              <a:spcAft>
                <a:spcPts val="0"/>
              </a:spcAft>
              <a:buClr>
                <a:srgbClr val="666666"/>
              </a:buClr>
              <a:buSzPts val="1800"/>
              <a:buFont typeface="Montserrat"/>
              <a:buNone/>
              <a:defRPr sz="1800">
                <a:solidFill>
                  <a:srgbClr val="666666"/>
                </a:solidFill>
                <a:latin typeface="Montserrat"/>
                <a:ea typeface="Montserrat"/>
                <a:cs typeface="Montserrat"/>
                <a:sym typeface="Montserrat"/>
              </a:defRPr>
            </a:lvl8pPr>
            <a:lvl9pPr lvl="8" rtl="0">
              <a:lnSpc>
                <a:spcPct val="100000"/>
              </a:lnSpc>
              <a:spcBef>
                <a:spcPts val="0"/>
              </a:spcBef>
              <a:spcAft>
                <a:spcPts val="0"/>
              </a:spcAft>
              <a:buClr>
                <a:srgbClr val="666666"/>
              </a:buClr>
              <a:buSzPts val="1800"/>
              <a:buFont typeface="Montserrat"/>
              <a:buNone/>
              <a:defRPr sz="1800">
                <a:solidFill>
                  <a:srgbClr val="666666"/>
                </a:solidFill>
                <a:latin typeface="Montserrat"/>
                <a:ea typeface="Montserrat"/>
                <a:cs typeface="Montserrat"/>
                <a:sym typeface="Montserrat"/>
              </a:defRPr>
            </a:lvl9pPr>
          </a:lstStyle>
          <a:p>
            <a:endParaRPr/>
          </a:p>
        </p:txBody>
      </p:sp>
      <p:sp>
        <p:nvSpPr>
          <p:cNvPr id="13" name="Slide Number Placeholder 1">
            <a:extLst>
              <a:ext uri="{FF2B5EF4-FFF2-40B4-BE49-F238E27FC236}">
                <a16:creationId xmlns:a16="http://schemas.microsoft.com/office/drawing/2014/main" id="{F04CC25B-E6EE-4931-BDB5-B21416BEE789}"/>
              </a:ext>
            </a:extLst>
          </p:cNvPr>
          <p:cNvSpPr txBox="1">
            <a:spLocks/>
          </p:cNvSpPr>
          <p:nvPr userDrawn="1"/>
        </p:nvSpPr>
        <p:spPr>
          <a:xfrm>
            <a:off x="6732050" y="4809373"/>
            <a:ext cx="2057400" cy="274637"/>
          </a:xfrm>
          <a:prstGeom prst="rect">
            <a:avLst/>
          </a:prstGeom>
        </p:spPr>
        <p:txBody>
          <a:bodyPr vert="horz" lIns="0" tIns="45720" rIns="0" bIns="45720" rtlCol="0" anchor="ctr"/>
          <a:lstStyle>
            <a:defPPr marR="0" lvl="0" algn="l" rtl="0">
              <a:lnSpc>
                <a:spcPct val="100000"/>
              </a:lnSpc>
              <a:spcBef>
                <a:spcPts val="0"/>
              </a:spcBef>
              <a:spcAft>
                <a:spcPts val="0"/>
              </a:spcAft>
            </a:defPPr>
            <a:lvl1pPr marR="0" lvl="0" algn="r" rtl="0">
              <a:lnSpc>
                <a:spcPct val="100000"/>
              </a:lnSpc>
              <a:spcBef>
                <a:spcPts val="0"/>
              </a:spcBef>
              <a:spcAft>
                <a:spcPts val="0"/>
              </a:spcAft>
              <a:buClr>
                <a:srgbClr val="000000"/>
              </a:buClr>
              <a:buFont typeface="Arial"/>
              <a:defRPr sz="1000" b="0" i="0" u="none" strike="noStrike" cap="none">
                <a:solidFill>
                  <a:schemeClr val="bg1"/>
                </a:solidFill>
                <a:latin typeface="Avenir Next LT Pro" panose="020B0504020202020204" pitchFamily="34" charset="0"/>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fld id="{8B2E2F79-BC7F-4BB1-9203-38C79639CA91}" type="slidenum">
              <a:rPr lang="en-PH" smtClean="0">
                <a:solidFill>
                  <a:schemeClr val="bg1"/>
                </a:solidFill>
                <a:latin typeface="Montserrat" panose="00000500000000000000" pitchFamily="2" charset="0"/>
              </a:rPr>
              <a:pPr/>
              <a:t>‹#›</a:t>
            </a:fld>
            <a:endParaRPr lang="en-PH">
              <a:solidFill>
                <a:schemeClr val="bg1"/>
              </a:solidFill>
              <a:latin typeface="Montserrat" panose="00000500000000000000" pitchFamily="2" charset="0"/>
            </a:endParaRPr>
          </a:p>
        </p:txBody>
      </p:sp>
      <p:pic>
        <p:nvPicPr>
          <p:cNvPr id="19" name="Picture 18" descr="A picture containing text, clipart, tableware, dishware&#10;&#10;Description automatically generated">
            <a:extLst>
              <a:ext uri="{FF2B5EF4-FFF2-40B4-BE49-F238E27FC236}">
                <a16:creationId xmlns:a16="http://schemas.microsoft.com/office/drawing/2014/main" id="{9FAC2B7C-FE39-4FDA-858B-309B8844C957}"/>
              </a:ext>
            </a:extLst>
          </p:cNvPr>
          <p:cNvPicPr>
            <a:picLocks noChangeAspect="1"/>
          </p:cNvPicPr>
          <p:nvPr userDrawn="1"/>
        </p:nvPicPr>
        <p:blipFill>
          <a:blip r:embed="rId3"/>
          <a:stretch>
            <a:fillRect/>
          </a:stretch>
        </p:blipFill>
        <p:spPr>
          <a:xfrm>
            <a:off x="354642" y="4350806"/>
            <a:ext cx="1386651" cy="396636"/>
          </a:xfrm>
          <a:prstGeom prst="rect">
            <a:avLst/>
          </a:prstGeom>
        </p:spPr>
      </p:pic>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Divider - Black/white radiant N">
  <p:cSld name="TITLE_1_1_1_1_2">
    <p:bg>
      <p:bgPr>
        <a:solidFill>
          <a:srgbClr val="000000"/>
        </a:solidFill>
        <a:effectLst/>
      </p:bgPr>
    </p:bg>
    <p:spTree>
      <p:nvGrpSpPr>
        <p:cNvPr id="1" name="Shape 186"/>
        <p:cNvGrpSpPr/>
        <p:nvPr/>
      </p:nvGrpSpPr>
      <p:grpSpPr>
        <a:xfrm>
          <a:off x="0" y="0"/>
          <a:ext cx="0" cy="0"/>
          <a:chOff x="0" y="0"/>
          <a:chExt cx="0" cy="0"/>
        </a:xfrm>
      </p:grpSpPr>
      <p:sp>
        <p:nvSpPr>
          <p:cNvPr id="187" name="Google Shape;187;p22"/>
          <p:cNvSpPr/>
          <p:nvPr/>
        </p:nvSpPr>
        <p:spPr>
          <a:xfrm>
            <a:off x="4006391" y="-50"/>
            <a:ext cx="5137573" cy="514355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ontserrat" panose="00000500000000000000" pitchFamily="2" charset="0"/>
            </a:endParaRPr>
          </a:p>
        </p:txBody>
      </p:sp>
      <p:sp>
        <p:nvSpPr>
          <p:cNvPr id="192" name="Google Shape;192;p22"/>
          <p:cNvSpPr/>
          <p:nvPr/>
        </p:nvSpPr>
        <p:spPr>
          <a:xfrm>
            <a:off x="354650" y="4966350"/>
            <a:ext cx="5064000" cy="184800"/>
          </a:xfrm>
          <a:prstGeom prst="rect">
            <a:avLst/>
          </a:prstGeom>
          <a:noFill/>
          <a:ln>
            <a:noFill/>
          </a:ln>
        </p:spPr>
        <p:txBody>
          <a:bodyPr spcFirstLastPara="1" wrap="square" lIns="0" tIns="45700" rIns="0" bIns="45700" anchor="t" anchorCtr="0">
            <a:noAutofit/>
          </a:bodyPr>
          <a:lstStyle/>
          <a:p>
            <a:pPr marL="0" marR="0" lvl="0" indent="0" algn="l" rtl="0">
              <a:lnSpc>
                <a:spcPct val="100000"/>
              </a:lnSpc>
              <a:spcBef>
                <a:spcPts val="0"/>
              </a:spcBef>
              <a:spcAft>
                <a:spcPts val="0"/>
              </a:spcAft>
              <a:buClr>
                <a:schemeClr val="dk1"/>
              </a:buClr>
              <a:buSzPts val="1100"/>
              <a:buFont typeface="Arial"/>
              <a:buNone/>
            </a:pPr>
            <a:r>
              <a:rPr lang="en" sz="500">
                <a:solidFill>
                  <a:srgbClr val="888888"/>
                </a:solidFill>
                <a:latin typeface="Montserrat" panose="00000500000000000000" pitchFamily="2" charset="0"/>
                <a:ea typeface="Montserrat Light"/>
                <a:cs typeface="Montserrat Light"/>
                <a:sym typeface="Montserrat Light"/>
              </a:rPr>
              <a:t>© 2022 Nielsen Consumer LLC. All Rights Reserved.</a:t>
            </a:r>
            <a:endParaRPr sz="500">
              <a:solidFill>
                <a:srgbClr val="888888"/>
              </a:solidFill>
              <a:latin typeface="Montserrat" panose="00000500000000000000" pitchFamily="2" charset="0"/>
              <a:ea typeface="Montserrat Light"/>
              <a:cs typeface="Montserrat Light"/>
              <a:sym typeface="Montserrat Light"/>
            </a:endParaRPr>
          </a:p>
          <a:p>
            <a:pPr marL="0" marR="0" lvl="0" indent="0" algn="l" rtl="0">
              <a:lnSpc>
                <a:spcPct val="100000"/>
              </a:lnSpc>
              <a:spcBef>
                <a:spcPts val="0"/>
              </a:spcBef>
              <a:spcAft>
                <a:spcPts val="0"/>
              </a:spcAft>
              <a:buClr>
                <a:schemeClr val="dk1"/>
              </a:buClr>
              <a:buSzPts val="1100"/>
              <a:buFont typeface="Arial"/>
              <a:buNone/>
            </a:pPr>
            <a:endParaRPr sz="500">
              <a:solidFill>
                <a:srgbClr val="888888"/>
              </a:solidFill>
              <a:latin typeface="Montserrat" panose="00000500000000000000" pitchFamily="2" charset="0"/>
              <a:ea typeface="Montserrat Light"/>
              <a:cs typeface="Montserrat Light"/>
              <a:sym typeface="Montserrat Light"/>
            </a:endParaRPr>
          </a:p>
          <a:p>
            <a:pPr marL="0" marR="0" lvl="0" indent="0" algn="l" rtl="0">
              <a:lnSpc>
                <a:spcPct val="100000"/>
              </a:lnSpc>
              <a:spcBef>
                <a:spcPts val="0"/>
              </a:spcBef>
              <a:spcAft>
                <a:spcPts val="0"/>
              </a:spcAft>
              <a:buClr>
                <a:srgbClr val="000000"/>
              </a:buClr>
              <a:buSzPts val="600"/>
              <a:buFont typeface="Arial"/>
              <a:buNone/>
            </a:pPr>
            <a:endParaRPr sz="500">
              <a:solidFill>
                <a:srgbClr val="888888"/>
              </a:solidFill>
              <a:latin typeface="Montserrat" panose="00000500000000000000" pitchFamily="2" charset="0"/>
              <a:ea typeface="Montserrat Light"/>
              <a:cs typeface="Montserrat Light"/>
              <a:sym typeface="Montserrat Light"/>
            </a:endParaRPr>
          </a:p>
        </p:txBody>
      </p:sp>
      <p:sp>
        <p:nvSpPr>
          <p:cNvPr id="193" name="Google Shape;193;p22"/>
          <p:cNvSpPr txBox="1">
            <a:spLocks noGrp="1"/>
          </p:cNvSpPr>
          <p:nvPr>
            <p:ph type="ctrTitle"/>
          </p:nvPr>
        </p:nvSpPr>
        <p:spPr>
          <a:xfrm>
            <a:off x="354650" y="990600"/>
            <a:ext cx="3413700" cy="1578000"/>
          </a:xfrm>
          <a:prstGeom prst="rect">
            <a:avLst/>
          </a:prstGeom>
        </p:spPr>
        <p:txBody>
          <a:bodyPr spcFirstLastPara="1" wrap="square" lIns="0" tIns="91425" rIns="0" bIns="91425" anchor="b" anchorCtr="0">
            <a:noAutofit/>
          </a:bodyPr>
          <a:lstStyle>
            <a:lvl1pPr lvl="0" rtl="0">
              <a:spcBef>
                <a:spcPts val="0"/>
              </a:spcBef>
              <a:spcAft>
                <a:spcPts val="0"/>
              </a:spcAft>
              <a:buClr>
                <a:srgbClr val="FFFFFF"/>
              </a:buClr>
              <a:buSzPts val="3000"/>
              <a:buFont typeface="Montserrat"/>
              <a:buNone/>
              <a:defRPr sz="3000" b="1">
                <a:solidFill>
                  <a:srgbClr val="FFFFFF"/>
                </a:solidFill>
                <a:latin typeface="Montserrat" panose="00000500000000000000" pitchFamily="2" charset="0"/>
                <a:ea typeface="Montserrat" panose="00000500000000000000" pitchFamily="2" charset="0"/>
                <a:cs typeface="Montserrat" panose="00000500000000000000" pitchFamily="2" charset="0"/>
                <a:sym typeface="Montserrat"/>
              </a:defRPr>
            </a:lvl1pPr>
            <a:lvl2pPr lvl="1" algn="ctr" rtl="0">
              <a:spcBef>
                <a:spcPts val="0"/>
              </a:spcBef>
              <a:spcAft>
                <a:spcPts val="0"/>
              </a:spcAft>
              <a:buClr>
                <a:srgbClr val="FFFFFF"/>
              </a:buClr>
              <a:buSzPts val="5200"/>
              <a:buNone/>
              <a:defRPr sz="5200">
                <a:solidFill>
                  <a:srgbClr val="FFFFFF"/>
                </a:solidFill>
              </a:defRPr>
            </a:lvl2pPr>
            <a:lvl3pPr lvl="2" algn="ctr" rtl="0">
              <a:spcBef>
                <a:spcPts val="0"/>
              </a:spcBef>
              <a:spcAft>
                <a:spcPts val="0"/>
              </a:spcAft>
              <a:buClr>
                <a:srgbClr val="FFFFFF"/>
              </a:buClr>
              <a:buSzPts val="5200"/>
              <a:buNone/>
              <a:defRPr sz="5200">
                <a:solidFill>
                  <a:srgbClr val="FFFFFF"/>
                </a:solidFill>
              </a:defRPr>
            </a:lvl3pPr>
            <a:lvl4pPr lvl="3" algn="ctr" rtl="0">
              <a:spcBef>
                <a:spcPts val="0"/>
              </a:spcBef>
              <a:spcAft>
                <a:spcPts val="0"/>
              </a:spcAft>
              <a:buClr>
                <a:srgbClr val="FFFFFF"/>
              </a:buClr>
              <a:buSzPts val="5200"/>
              <a:buNone/>
              <a:defRPr sz="5200">
                <a:solidFill>
                  <a:srgbClr val="FFFFFF"/>
                </a:solidFill>
              </a:defRPr>
            </a:lvl4pPr>
            <a:lvl5pPr lvl="4" algn="ctr" rtl="0">
              <a:spcBef>
                <a:spcPts val="0"/>
              </a:spcBef>
              <a:spcAft>
                <a:spcPts val="0"/>
              </a:spcAft>
              <a:buClr>
                <a:srgbClr val="FFFFFF"/>
              </a:buClr>
              <a:buSzPts val="5200"/>
              <a:buNone/>
              <a:defRPr sz="5200">
                <a:solidFill>
                  <a:srgbClr val="FFFFFF"/>
                </a:solidFill>
              </a:defRPr>
            </a:lvl5pPr>
            <a:lvl6pPr lvl="5" algn="ctr" rtl="0">
              <a:spcBef>
                <a:spcPts val="0"/>
              </a:spcBef>
              <a:spcAft>
                <a:spcPts val="0"/>
              </a:spcAft>
              <a:buClr>
                <a:srgbClr val="FFFFFF"/>
              </a:buClr>
              <a:buSzPts val="5200"/>
              <a:buNone/>
              <a:defRPr sz="5200">
                <a:solidFill>
                  <a:srgbClr val="FFFFFF"/>
                </a:solidFill>
              </a:defRPr>
            </a:lvl6pPr>
            <a:lvl7pPr lvl="6" algn="ctr" rtl="0">
              <a:spcBef>
                <a:spcPts val="0"/>
              </a:spcBef>
              <a:spcAft>
                <a:spcPts val="0"/>
              </a:spcAft>
              <a:buClr>
                <a:srgbClr val="FFFFFF"/>
              </a:buClr>
              <a:buSzPts val="5200"/>
              <a:buNone/>
              <a:defRPr sz="5200">
                <a:solidFill>
                  <a:srgbClr val="FFFFFF"/>
                </a:solidFill>
              </a:defRPr>
            </a:lvl7pPr>
            <a:lvl8pPr lvl="7" algn="ctr" rtl="0">
              <a:spcBef>
                <a:spcPts val="0"/>
              </a:spcBef>
              <a:spcAft>
                <a:spcPts val="0"/>
              </a:spcAft>
              <a:buClr>
                <a:srgbClr val="FFFFFF"/>
              </a:buClr>
              <a:buSzPts val="5200"/>
              <a:buNone/>
              <a:defRPr sz="5200">
                <a:solidFill>
                  <a:srgbClr val="FFFFFF"/>
                </a:solidFill>
              </a:defRPr>
            </a:lvl8pPr>
            <a:lvl9pPr lvl="8" algn="ctr" rtl="0">
              <a:spcBef>
                <a:spcPts val="0"/>
              </a:spcBef>
              <a:spcAft>
                <a:spcPts val="0"/>
              </a:spcAft>
              <a:buClr>
                <a:srgbClr val="FFFFFF"/>
              </a:buClr>
              <a:buSzPts val="5200"/>
              <a:buNone/>
              <a:defRPr sz="5200">
                <a:solidFill>
                  <a:srgbClr val="FFFFFF"/>
                </a:solidFill>
              </a:defRPr>
            </a:lvl9pPr>
          </a:lstStyle>
          <a:p>
            <a:endParaRPr/>
          </a:p>
        </p:txBody>
      </p:sp>
      <p:sp>
        <p:nvSpPr>
          <p:cNvPr id="194" name="Google Shape;194;p22"/>
          <p:cNvSpPr txBox="1">
            <a:spLocks noGrp="1"/>
          </p:cNvSpPr>
          <p:nvPr>
            <p:ph type="subTitle" idx="1"/>
          </p:nvPr>
        </p:nvSpPr>
        <p:spPr>
          <a:xfrm>
            <a:off x="354650" y="2453125"/>
            <a:ext cx="3413700" cy="792600"/>
          </a:xfrm>
          <a:prstGeom prst="rect">
            <a:avLst/>
          </a:prstGeom>
        </p:spPr>
        <p:txBody>
          <a:bodyPr spcFirstLastPara="1" wrap="square" lIns="0" tIns="91425" rIns="0" bIns="91425" anchor="t" anchorCtr="0">
            <a:noAutofit/>
          </a:bodyPr>
          <a:lstStyle>
            <a:lvl1pPr marL="0" lvl="0" indent="0" rtl="0">
              <a:lnSpc>
                <a:spcPct val="100000"/>
              </a:lnSpc>
              <a:spcBef>
                <a:spcPts val="0"/>
              </a:spcBef>
              <a:spcAft>
                <a:spcPts val="0"/>
              </a:spcAft>
              <a:buClr>
                <a:srgbClr val="666666"/>
              </a:buClr>
              <a:buSzPts val="1800"/>
              <a:buFont typeface="Montserrat"/>
              <a:buNone/>
              <a:defRPr sz="1800">
                <a:solidFill>
                  <a:srgbClr val="666666"/>
                </a:solidFill>
                <a:latin typeface="Montserrat" panose="00000500000000000000" pitchFamily="2" charset="0"/>
                <a:ea typeface="Montserrat" panose="00000500000000000000" pitchFamily="2" charset="0"/>
                <a:cs typeface="Montserrat" panose="00000500000000000000" pitchFamily="2" charset="0"/>
                <a:sym typeface="Montserrat"/>
              </a:defRPr>
            </a:lvl1pPr>
            <a:lvl2pPr lvl="1" rtl="0">
              <a:lnSpc>
                <a:spcPct val="100000"/>
              </a:lnSpc>
              <a:spcBef>
                <a:spcPts val="0"/>
              </a:spcBef>
              <a:spcAft>
                <a:spcPts val="0"/>
              </a:spcAft>
              <a:buClr>
                <a:srgbClr val="666666"/>
              </a:buClr>
              <a:buSzPts val="1800"/>
              <a:buFont typeface="Montserrat"/>
              <a:buNone/>
              <a:defRPr sz="1800">
                <a:solidFill>
                  <a:srgbClr val="666666"/>
                </a:solidFill>
                <a:latin typeface="Montserrat"/>
                <a:ea typeface="Montserrat"/>
                <a:cs typeface="Montserrat"/>
                <a:sym typeface="Montserrat"/>
              </a:defRPr>
            </a:lvl2pPr>
            <a:lvl3pPr lvl="2" rtl="0">
              <a:lnSpc>
                <a:spcPct val="100000"/>
              </a:lnSpc>
              <a:spcBef>
                <a:spcPts val="0"/>
              </a:spcBef>
              <a:spcAft>
                <a:spcPts val="0"/>
              </a:spcAft>
              <a:buClr>
                <a:srgbClr val="666666"/>
              </a:buClr>
              <a:buSzPts val="1800"/>
              <a:buFont typeface="Montserrat"/>
              <a:buNone/>
              <a:defRPr sz="1800">
                <a:solidFill>
                  <a:srgbClr val="666666"/>
                </a:solidFill>
                <a:latin typeface="Montserrat"/>
                <a:ea typeface="Montserrat"/>
                <a:cs typeface="Montserrat"/>
                <a:sym typeface="Montserrat"/>
              </a:defRPr>
            </a:lvl3pPr>
            <a:lvl4pPr lvl="3" rtl="0">
              <a:lnSpc>
                <a:spcPct val="100000"/>
              </a:lnSpc>
              <a:spcBef>
                <a:spcPts val="0"/>
              </a:spcBef>
              <a:spcAft>
                <a:spcPts val="0"/>
              </a:spcAft>
              <a:buClr>
                <a:srgbClr val="666666"/>
              </a:buClr>
              <a:buSzPts val="1800"/>
              <a:buFont typeface="Montserrat"/>
              <a:buNone/>
              <a:defRPr sz="1800">
                <a:solidFill>
                  <a:srgbClr val="666666"/>
                </a:solidFill>
                <a:latin typeface="Montserrat"/>
                <a:ea typeface="Montserrat"/>
                <a:cs typeface="Montserrat"/>
                <a:sym typeface="Montserrat"/>
              </a:defRPr>
            </a:lvl4pPr>
            <a:lvl5pPr lvl="4" rtl="0">
              <a:lnSpc>
                <a:spcPct val="100000"/>
              </a:lnSpc>
              <a:spcBef>
                <a:spcPts val="0"/>
              </a:spcBef>
              <a:spcAft>
                <a:spcPts val="0"/>
              </a:spcAft>
              <a:buClr>
                <a:srgbClr val="666666"/>
              </a:buClr>
              <a:buSzPts val="1800"/>
              <a:buFont typeface="Montserrat"/>
              <a:buNone/>
              <a:defRPr sz="1800">
                <a:solidFill>
                  <a:srgbClr val="666666"/>
                </a:solidFill>
                <a:latin typeface="Montserrat"/>
                <a:ea typeface="Montserrat"/>
                <a:cs typeface="Montserrat"/>
                <a:sym typeface="Montserrat"/>
              </a:defRPr>
            </a:lvl5pPr>
            <a:lvl6pPr lvl="5" rtl="0">
              <a:lnSpc>
                <a:spcPct val="100000"/>
              </a:lnSpc>
              <a:spcBef>
                <a:spcPts val="0"/>
              </a:spcBef>
              <a:spcAft>
                <a:spcPts val="0"/>
              </a:spcAft>
              <a:buClr>
                <a:srgbClr val="666666"/>
              </a:buClr>
              <a:buSzPts val="1800"/>
              <a:buFont typeface="Montserrat"/>
              <a:buNone/>
              <a:defRPr sz="1800">
                <a:solidFill>
                  <a:srgbClr val="666666"/>
                </a:solidFill>
                <a:latin typeface="Montserrat"/>
                <a:ea typeface="Montserrat"/>
                <a:cs typeface="Montserrat"/>
                <a:sym typeface="Montserrat"/>
              </a:defRPr>
            </a:lvl6pPr>
            <a:lvl7pPr lvl="6" rtl="0">
              <a:lnSpc>
                <a:spcPct val="100000"/>
              </a:lnSpc>
              <a:spcBef>
                <a:spcPts val="0"/>
              </a:spcBef>
              <a:spcAft>
                <a:spcPts val="0"/>
              </a:spcAft>
              <a:buClr>
                <a:srgbClr val="666666"/>
              </a:buClr>
              <a:buSzPts val="1800"/>
              <a:buFont typeface="Montserrat"/>
              <a:buNone/>
              <a:defRPr sz="1800">
                <a:solidFill>
                  <a:srgbClr val="666666"/>
                </a:solidFill>
                <a:latin typeface="Montserrat"/>
                <a:ea typeface="Montserrat"/>
                <a:cs typeface="Montserrat"/>
                <a:sym typeface="Montserrat"/>
              </a:defRPr>
            </a:lvl7pPr>
            <a:lvl8pPr lvl="7" rtl="0">
              <a:lnSpc>
                <a:spcPct val="100000"/>
              </a:lnSpc>
              <a:spcBef>
                <a:spcPts val="0"/>
              </a:spcBef>
              <a:spcAft>
                <a:spcPts val="0"/>
              </a:spcAft>
              <a:buClr>
                <a:srgbClr val="666666"/>
              </a:buClr>
              <a:buSzPts val="1800"/>
              <a:buFont typeface="Montserrat"/>
              <a:buNone/>
              <a:defRPr sz="1800">
                <a:solidFill>
                  <a:srgbClr val="666666"/>
                </a:solidFill>
                <a:latin typeface="Montserrat"/>
                <a:ea typeface="Montserrat"/>
                <a:cs typeface="Montserrat"/>
                <a:sym typeface="Montserrat"/>
              </a:defRPr>
            </a:lvl8pPr>
            <a:lvl9pPr lvl="8" rtl="0">
              <a:lnSpc>
                <a:spcPct val="100000"/>
              </a:lnSpc>
              <a:spcBef>
                <a:spcPts val="0"/>
              </a:spcBef>
              <a:spcAft>
                <a:spcPts val="0"/>
              </a:spcAft>
              <a:buClr>
                <a:srgbClr val="666666"/>
              </a:buClr>
              <a:buSzPts val="1800"/>
              <a:buFont typeface="Montserrat"/>
              <a:buNone/>
              <a:defRPr sz="1800">
                <a:solidFill>
                  <a:srgbClr val="666666"/>
                </a:solidFill>
                <a:latin typeface="Montserrat"/>
                <a:ea typeface="Montserrat"/>
                <a:cs typeface="Montserrat"/>
                <a:sym typeface="Montserrat"/>
              </a:defRPr>
            </a:lvl9pPr>
          </a:lstStyle>
          <a:p>
            <a:endParaRPr/>
          </a:p>
        </p:txBody>
      </p:sp>
      <p:sp>
        <p:nvSpPr>
          <p:cNvPr id="12" name="Slide Number Placeholder 1">
            <a:extLst>
              <a:ext uri="{FF2B5EF4-FFF2-40B4-BE49-F238E27FC236}">
                <a16:creationId xmlns:a16="http://schemas.microsoft.com/office/drawing/2014/main" id="{5F01D752-43F7-4A1D-8D04-CC07C026C6E3}"/>
              </a:ext>
            </a:extLst>
          </p:cNvPr>
          <p:cNvSpPr txBox="1">
            <a:spLocks/>
          </p:cNvSpPr>
          <p:nvPr userDrawn="1"/>
        </p:nvSpPr>
        <p:spPr>
          <a:xfrm>
            <a:off x="6732050" y="4809373"/>
            <a:ext cx="2057400" cy="274637"/>
          </a:xfrm>
          <a:prstGeom prst="rect">
            <a:avLst/>
          </a:prstGeom>
        </p:spPr>
        <p:txBody>
          <a:bodyPr vert="horz" lIns="0" tIns="45720" rIns="0" bIns="45720" rtlCol="0" anchor="ctr"/>
          <a:lstStyle>
            <a:defPPr marR="0" lvl="0" algn="l" rtl="0">
              <a:lnSpc>
                <a:spcPct val="100000"/>
              </a:lnSpc>
              <a:spcBef>
                <a:spcPts val="0"/>
              </a:spcBef>
              <a:spcAft>
                <a:spcPts val="0"/>
              </a:spcAft>
            </a:defPPr>
            <a:lvl1pPr marR="0" lvl="0" algn="r" rtl="0">
              <a:lnSpc>
                <a:spcPct val="100000"/>
              </a:lnSpc>
              <a:spcBef>
                <a:spcPts val="0"/>
              </a:spcBef>
              <a:spcAft>
                <a:spcPts val="0"/>
              </a:spcAft>
              <a:buClr>
                <a:srgbClr val="000000"/>
              </a:buClr>
              <a:buFont typeface="Arial"/>
              <a:defRPr sz="1000" b="0" i="0" u="none" strike="noStrike" cap="none">
                <a:solidFill>
                  <a:schemeClr val="bg1"/>
                </a:solidFill>
                <a:latin typeface="Avenir Next LT Pro" panose="020B0504020202020204" pitchFamily="34" charset="0"/>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fld id="{8B2E2F79-BC7F-4BB1-9203-38C79639CA91}" type="slidenum">
              <a:rPr lang="en-PH" smtClean="0">
                <a:solidFill>
                  <a:schemeClr val="bg1"/>
                </a:solidFill>
                <a:latin typeface="Montserrat" panose="00000500000000000000" pitchFamily="2" charset="0"/>
              </a:rPr>
              <a:pPr/>
              <a:t>‹#›</a:t>
            </a:fld>
            <a:endParaRPr lang="en-PH">
              <a:solidFill>
                <a:schemeClr val="bg1"/>
              </a:solidFill>
              <a:latin typeface="Montserrat" panose="00000500000000000000" pitchFamily="2" charset="0"/>
            </a:endParaRPr>
          </a:p>
        </p:txBody>
      </p:sp>
      <p:sp>
        <p:nvSpPr>
          <p:cNvPr id="13" name="Google Shape;217;p25">
            <a:extLst>
              <a:ext uri="{FF2B5EF4-FFF2-40B4-BE49-F238E27FC236}">
                <a16:creationId xmlns:a16="http://schemas.microsoft.com/office/drawing/2014/main" id="{9D71BAF4-274D-44EB-BE5A-27258C17E181}"/>
              </a:ext>
            </a:extLst>
          </p:cNvPr>
          <p:cNvSpPr/>
          <p:nvPr userDrawn="1"/>
        </p:nvSpPr>
        <p:spPr>
          <a:xfrm>
            <a:off x="3996000" y="2573712"/>
            <a:ext cx="2574000" cy="2574300"/>
          </a:xfrm>
          <a:prstGeom prst="rtTriangle">
            <a:avLst/>
          </a:prstGeom>
          <a:solidFill>
            <a:schemeClr val="tx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ontserrat" panose="00000500000000000000" pitchFamily="2" charset="0"/>
            </a:endParaRPr>
          </a:p>
        </p:txBody>
      </p:sp>
      <p:sp>
        <p:nvSpPr>
          <p:cNvPr id="14" name="Google Shape;218;p25">
            <a:extLst>
              <a:ext uri="{FF2B5EF4-FFF2-40B4-BE49-F238E27FC236}">
                <a16:creationId xmlns:a16="http://schemas.microsoft.com/office/drawing/2014/main" id="{44E8FACB-36EA-4594-BE92-749599A2BB5B}"/>
              </a:ext>
            </a:extLst>
          </p:cNvPr>
          <p:cNvSpPr/>
          <p:nvPr userDrawn="1"/>
        </p:nvSpPr>
        <p:spPr>
          <a:xfrm>
            <a:off x="6570000" y="2573712"/>
            <a:ext cx="2574000" cy="2574300"/>
          </a:xfrm>
          <a:prstGeom prst="rtTriangle">
            <a:avLst/>
          </a:prstGeom>
          <a:solidFill>
            <a:schemeClr val="tx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ontserrat" panose="00000500000000000000" pitchFamily="2" charset="0"/>
            </a:endParaRPr>
          </a:p>
        </p:txBody>
      </p:sp>
      <p:sp>
        <p:nvSpPr>
          <p:cNvPr id="15" name="Google Shape;219;p25">
            <a:extLst>
              <a:ext uri="{FF2B5EF4-FFF2-40B4-BE49-F238E27FC236}">
                <a16:creationId xmlns:a16="http://schemas.microsoft.com/office/drawing/2014/main" id="{5FBAFBFC-C68E-41DF-93B7-BF804A80684B}"/>
              </a:ext>
            </a:extLst>
          </p:cNvPr>
          <p:cNvSpPr/>
          <p:nvPr userDrawn="1"/>
        </p:nvSpPr>
        <p:spPr>
          <a:xfrm rot="10800000">
            <a:off x="6570000" y="-49"/>
            <a:ext cx="2574000" cy="2574300"/>
          </a:xfrm>
          <a:prstGeom prst="rtTriangle">
            <a:avLst/>
          </a:prstGeom>
          <a:solidFill>
            <a:schemeClr val="tx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ontserrat" panose="00000500000000000000" pitchFamily="2" charset="0"/>
            </a:endParaRPr>
          </a:p>
        </p:txBody>
      </p:sp>
      <p:sp>
        <p:nvSpPr>
          <p:cNvPr id="16" name="Google Shape;220;p25">
            <a:extLst>
              <a:ext uri="{FF2B5EF4-FFF2-40B4-BE49-F238E27FC236}">
                <a16:creationId xmlns:a16="http://schemas.microsoft.com/office/drawing/2014/main" id="{F2F4846E-F99A-4D3D-B422-C377E8D4DD6D}"/>
              </a:ext>
            </a:extLst>
          </p:cNvPr>
          <p:cNvSpPr/>
          <p:nvPr userDrawn="1"/>
        </p:nvSpPr>
        <p:spPr>
          <a:xfrm rot="10800000">
            <a:off x="3996036" y="-49"/>
            <a:ext cx="2574000" cy="2574300"/>
          </a:xfrm>
          <a:prstGeom prst="rtTriangle">
            <a:avLst/>
          </a:prstGeom>
          <a:solidFill>
            <a:schemeClr val="tx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ontserrat" panose="00000500000000000000" pitchFamily="2" charset="0"/>
            </a:endParaRPr>
          </a:p>
        </p:txBody>
      </p:sp>
      <p:pic>
        <p:nvPicPr>
          <p:cNvPr id="17" name="Picture 16" descr="A picture containing text, clipart, tableware, dishware&#10;&#10;Description automatically generated">
            <a:extLst>
              <a:ext uri="{FF2B5EF4-FFF2-40B4-BE49-F238E27FC236}">
                <a16:creationId xmlns:a16="http://schemas.microsoft.com/office/drawing/2014/main" id="{10F980F2-4DCF-4987-89E5-8C2A2DE70F5E}"/>
              </a:ext>
            </a:extLst>
          </p:cNvPr>
          <p:cNvPicPr>
            <a:picLocks noChangeAspect="1"/>
          </p:cNvPicPr>
          <p:nvPr userDrawn="1"/>
        </p:nvPicPr>
        <p:blipFill>
          <a:blip r:embed="rId2"/>
          <a:stretch>
            <a:fillRect/>
          </a:stretch>
        </p:blipFill>
        <p:spPr>
          <a:xfrm>
            <a:off x="354642" y="4350806"/>
            <a:ext cx="1386651" cy="396636"/>
          </a:xfrm>
          <a:prstGeom prst="rect">
            <a:avLst/>
          </a:prstGeom>
        </p:spPr>
      </p:pic>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Divider - Black/radiant N outline">
  <p:cSld name="TITLE_1_1_1_1_2_1">
    <p:bg>
      <p:bgPr>
        <a:solidFill>
          <a:srgbClr val="000000"/>
        </a:solidFill>
        <a:effectLst/>
      </p:bgPr>
    </p:bg>
    <p:spTree>
      <p:nvGrpSpPr>
        <p:cNvPr id="1" name="Shape 197"/>
        <p:cNvGrpSpPr/>
        <p:nvPr/>
      </p:nvGrpSpPr>
      <p:grpSpPr>
        <a:xfrm>
          <a:off x="0" y="0"/>
          <a:ext cx="0" cy="0"/>
          <a:chOff x="0" y="0"/>
          <a:chExt cx="0" cy="0"/>
        </a:xfrm>
      </p:grpSpPr>
      <p:pic>
        <p:nvPicPr>
          <p:cNvPr id="202" name="Google Shape;202;p23"/>
          <p:cNvPicPr preferRelativeResize="0"/>
          <p:nvPr/>
        </p:nvPicPr>
        <p:blipFill rotWithShape="1">
          <a:blip r:embed="rId2" cstate="screen">
            <a:alphaModFix/>
            <a:extLst>
              <a:ext uri="{28A0092B-C50C-407E-A947-70E740481C1C}">
                <a14:useLocalDpi xmlns:a14="http://schemas.microsoft.com/office/drawing/2010/main"/>
              </a:ext>
            </a:extLst>
          </a:blip>
          <a:srcRect t="29" b="29"/>
          <a:stretch/>
        </p:blipFill>
        <p:spPr>
          <a:xfrm>
            <a:off x="4008765" y="0"/>
            <a:ext cx="5135237" cy="5143501"/>
          </a:xfrm>
          <a:prstGeom prst="rect">
            <a:avLst/>
          </a:prstGeom>
          <a:noFill/>
          <a:ln>
            <a:noFill/>
          </a:ln>
        </p:spPr>
      </p:pic>
      <p:sp>
        <p:nvSpPr>
          <p:cNvPr id="198" name="Google Shape;198;p23"/>
          <p:cNvSpPr/>
          <p:nvPr/>
        </p:nvSpPr>
        <p:spPr>
          <a:xfrm>
            <a:off x="354650" y="4966350"/>
            <a:ext cx="5064000" cy="184800"/>
          </a:xfrm>
          <a:prstGeom prst="rect">
            <a:avLst/>
          </a:prstGeom>
          <a:noFill/>
          <a:ln>
            <a:noFill/>
          </a:ln>
        </p:spPr>
        <p:txBody>
          <a:bodyPr spcFirstLastPara="1" wrap="square" lIns="0" tIns="45700" rIns="0" bIns="45700" anchor="t" anchorCtr="0">
            <a:noAutofit/>
          </a:bodyPr>
          <a:lstStyle/>
          <a:p>
            <a:pPr marL="0" marR="0" lvl="0" indent="0" algn="l" rtl="0">
              <a:lnSpc>
                <a:spcPct val="100000"/>
              </a:lnSpc>
              <a:spcBef>
                <a:spcPts val="0"/>
              </a:spcBef>
              <a:spcAft>
                <a:spcPts val="0"/>
              </a:spcAft>
              <a:buClr>
                <a:schemeClr val="dk1"/>
              </a:buClr>
              <a:buSzPts val="1100"/>
              <a:buFont typeface="Arial"/>
              <a:buNone/>
            </a:pPr>
            <a:r>
              <a:rPr lang="en" sz="500">
                <a:solidFill>
                  <a:srgbClr val="888888"/>
                </a:solidFill>
                <a:latin typeface="Montserrat" panose="00000500000000000000" pitchFamily="2" charset="0"/>
                <a:ea typeface="Montserrat Light"/>
                <a:cs typeface="Montserrat Light"/>
                <a:sym typeface="Montserrat Light"/>
              </a:rPr>
              <a:t>© 2022 Nielsen Consumer LLC. All Rights Reserved.</a:t>
            </a:r>
            <a:endParaRPr sz="500">
              <a:solidFill>
                <a:srgbClr val="888888"/>
              </a:solidFill>
              <a:latin typeface="Montserrat" panose="00000500000000000000" pitchFamily="2" charset="0"/>
              <a:ea typeface="Montserrat Light"/>
              <a:cs typeface="Montserrat Light"/>
              <a:sym typeface="Montserrat Light"/>
            </a:endParaRPr>
          </a:p>
          <a:p>
            <a:pPr marL="0" marR="0" lvl="0" indent="0" algn="l" rtl="0">
              <a:lnSpc>
                <a:spcPct val="100000"/>
              </a:lnSpc>
              <a:spcBef>
                <a:spcPts val="0"/>
              </a:spcBef>
              <a:spcAft>
                <a:spcPts val="0"/>
              </a:spcAft>
              <a:buClr>
                <a:schemeClr val="dk1"/>
              </a:buClr>
              <a:buSzPts val="1100"/>
              <a:buFont typeface="Arial"/>
              <a:buNone/>
            </a:pPr>
            <a:endParaRPr sz="500">
              <a:solidFill>
                <a:srgbClr val="888888"/>
              </a:solidFill>
              <a:latin typeface="Montserrat" panose="00000500000000000000" pitchFamily="2" charset="0"/>
              <a:ea typeface="Montserrat Light"/>
              <a:cs typeface="Montserrat Light"/>
              <a:sym typeface="Montserrat Light"/>
            </a:endParaRPr>
          </a:p>
          <a:p>
            <a:pPr marL="0" marR="0" lvl="0" indent="0" algn="l" rtl="0">
              <a:lnSpc>
                <a:spcPct val="100000"/>
              </a:lnSpc>
              <a:spcBef>
                <a:spcPts val="0"/>
              </a:spcBef>
              <a:spcAft>
                <a:spcPts val="0"/>
              </a:spcAft>
              <a:buClr>
                <a:srgbClr val="000000"/>
              </a:buClr>
              <a:buSzPts val="600"/>
              <a:buFont typeface="Arial"/>
              <a:buNone/>
            </a:pPr>
            <a:endParaRPr sz="500">
              <a:solidFill>
                <a:srgbClr val="888888"/>
              </a:solidFill>
              <a:latin typeface="Montserrat" panose="00000500000000000000" pitchFamily="2" charset="0"/>
              <a:ea typeface="Montserrat Light"/>
              <a:cs typeface="Montserrat Light"/>
              <a:sym typeface="Montserrat Light"/>
            </a:endParaRPr>
          </a:p>
        </p:txBody>
      </p:sp>
      <p:sp>
        <p:nvSpPr>
          <p:cNvPr id="199" name="Google Shape;199;p23"/>
          <p:cNvSpPr txBox="1">
            <a:spLocks noGrp="1"/>
          </p:cNvSpPr>
          <p:nvPr>
            <p:ph type="ctrTitle"/>
          </p:nvPr>
        </p:nvSpPr>
        <p:spPr>
          <a:xfrm>
            <a:off x="354650" y="990600"/>
            <a:ext cx="4115100" cy="1578000"/>
          </a:xfrm>
          <a:prstGeom prst="rect">
            <a:avLst/>
          </a:prstGeom>
        </p:spPr>
        <p:txBody>
          <a:bodyPr spcFirstLastPara="1" wrap="square" lIns="0" tIns="91425" rIns="0" bIns="91425" anchor="b" anchorCtr="0">
            <a:noAutofit/>
          </a:bodyPr>
          <a:lstStyle>
            <a:lvl1pPr lvl="0" rtl="0">
              <a:spcBef>
                <a:spcPts val="0"/>
              </a:spcBef>
              <a:spcAft>
                <a:spcPts val="0"/>
              </a:spcAft>
              <a:buClr>
                <a:srgbClr val="FFFFFF"/>
              </a:buClr>
              <a:buSzPts val="3000"/>
              <a:buFont typeface="Montserrat"/>
              <a:buNone/>
              <a:defRPr sz="3000" b="1">
                <a:solidFill>
                  <a:srgbClr val="FFFFFF"/>
                </a:solidFill>
                <a:latin typeface="Montserrat" panose="00000500000000000000" pitchFamily="2" charset="0"/>
                <a:ea typeface="Montserrat" panose="00000500000000000000" pitchFamily="2" charset="0"/>
                <a:cs typeface="Montserrat" panose="00000500000000000000" pitchFamily="2" charset="0"/>
                <a:sym typeface="Montserrat"/>
              </a:defRPr>
            </a:lvl1pPr>
            <a:lvl2pPr lvl="1" algn="ctr" rtl="0">
              <a:spcBef>
                <a:spcPts val="0"/>
              </a:spcBef>
              <a:spcAft>
                <a:spcPts val="0"/>
              </a:spcAft>
              <a:buClr>
                <a:srgbClr val="FFFFFF"/>
              </a:buClr>
              <a:buSzPts val="5200"/>
              <a:buNone/>
              <a:defRPr sz="5200">
                <a:solidFill>
                  <a:srgbClr val="FFFFFF"/>
                </a:solidFill>
              </a:defRPr>
            </a:lvl2pPr>
            <a:lvl3pPr lvl="2" algn="ctr" rtl="0">
              <a:spcBef>
                <a:spcPts val="0"/>
              </a:spcBef>
              <a:spcAft>
                <a:spcPts val="0"/>
              </a:spcAft>
              <a:buClr>
                <a:srgbClr val="FFFFFF"/>
              </a:buClr>
              <a:buSzPts val="5200"/>
              <a:buNone/>
              <a:defRPr sz="5200">
                <a:solidFill>
                  <a:srgbClr val="FFFFFF"/>
                </a:solidFill>
              </a:defRPr>
            </a:lvl3pPr>
            <a:lvl4pPr lvl="3" algn="ctr" rtl="0">
              <a:spcBef>
                <a:spcPts val="0"/>
              </a:spcBef>
              <a:spcAft>
                <a:spcPts val="0"/>
              </a:spcAft>
              <a:buClr>
                <a:srgbClr val="FFFFFF"/>
              </a:buClr>
              <a:buSzPts val="5200"/>
              <a:buNone/>
              <a:defRPr sz="5200">
                <a:solidFill>
                  <a:srgbClr val="FFFFFF"/>
                </a:solidFill>
              </a:defRPr>
            </a:lvl4pPr>
            <a:lvl5pPr lvl="4" algn="ctr" rtl="0">
              <a:spcBef>
                <a:spcPts val="0"/>
              </a:spcBef>
              <a:spcAft>
                <a:spcPts val="0"/>
              </a:spcAft>
              <a:buClr>
                <a:srgbClr val="FFFFFF"/>
              </a:buClr>
              <a:buSzPts val="5200"/>
              <a:buNone/>
              <a:defRPr sz="5200">
                <a:solidFill>
                  <a:srgbClr val="FFFFFF"/>
                </a:solidFill>
              </a:defRPr>
            </a:lvl5pPr>
            <a:lvl6pPr lvl="5" algn="ctr" rtl="0">
              <a:spcBef>
                <a:spcPts val="0"/>
              </a:spcBef>
              <a:spcAft>
                <a:spcPts val="0"/>
              </a:spcAft>
              <a:buClr>
                <a:srgbClr val="FFFFFF"/>
              </a:buClr>
              <a:buSzPts val="5200"/>
              <a:buNone/>
              <a:defRPr sz="5200">
                <a:solidFill>
                  <a:srgbClr val="FFFFFF"/>
                </a:solidFill>
              </a:defRPr>
            </a:lvl6pPr>
            <a:lvl7pPr lvl="6" algn="ctr" rtl="0">
              <a:spcBef>
                <a:spcPts val="0"/>
              </a:spcBef>
              <a:spcAft>
                <a:spcPts val="0"/>
              </a:spcAft>
              <a:buClr>
                <a:srgbClr val="FFFFFF"/>
              </a:buClr>
              <a:buSzPts val="5200"/>
              <a:buNone/>
              <a:defRPr sz="5200">
                <a:solidFill>
                  <a:srgbClr val="FFFFFF"/>
                </a:solidFill>
              </a:defRPr>
            </a:lvl7pPr>
            <a:lvl8pPr lvl="7" algn="ctr" rtl="0">
              <a:spcBef>
                <a:spcPts val="0"/>
              </a:spcBef>
              <a:spcAft>
                <a:spcPts val="0"/>
              </a:spcAft>
              <a:buClr>
                <a:srgbClr val="FFFFFF"/>
              </a:buClr>
              <a:buSzPts val="5200"/>
              <a:buNone/>
              <a:defRPr sz="5200">
                <a:solidFill>
                  <a:srgbClr val="FFFFFF"/>
                </a:solidFill>
              </a:defRPr>
            </a:lvl8pPr>
            <a:lvl9pPr lvl="8" algn="ctr" rtl="0">
              <a:spcBef>
                <a:spcPts val="0"/>
              </a:spcBef>
              <a:spcAft>
                <a:spcPts val="0"/>
              </a:spcAft>
              <a:buClr>
                <a:srgbClr val="FFFFFF"/>
              </a:buClr>
              <a:buSzPts val="5200"/>
              <a:buNone/>
              <a:defRPr sz="5200">
                <a:solidFill>
                  <a:srgbClr val="FFFFFF"/>
                </a:solidFill>
              </a:defRPr>
            </a:lvl9pPr>
          </a:lstStyle>
          <a:p>
            <a:endParaRPr/>
          </a:p>
        </p:txBody>
      </p:sp>
      <p:sp>
        <p:nvSpPr>
          <p:cNvPr id="200" name="Google Shape;200;p23"/>
          <p:cNvSpPr txBox="1">
            <a:spLocks noGrp="1"/>
          </p:cNvSpPr>
          <p:nvPr>
            <p:ph type="subTitle" idx="1"/>
          </p:nvPr>
        </p:nvSpPr>
        <p:spPr>
          <a:xfrm>
            <a:off x="354650" y="2453125"/>
            <a:ext cx="4115100" cy="792600"/>
          </a:xfrm>
          <a:prstGeom prst="rect">
            <a:avLst/>
          </a:prstGeom>
        </p:spPr>
        <p:txBody>
          <a:bodyPr spcFirstLastPara="1" wrap="square" lIns="0" tIns="91425" rIns="0" bIns="91425" anchor="t" anchorCtr="0">
            <a:noAutofit/>
          </a:bodyPr>
          <a:lstStyle>
            <a:lvl1pPr marL="0" lvl="0" indent="0" rtl="0">
              <a:lnSpc>
                <a:spcPct val="100000"/>
              </a:lnSpc>
              <a:spcBef>
                <a:spcPts val="0"/>
              </a:spcBef>
              <a:spcAft>
                <a:spcPts val="0"/>
              </a:spcAft>
              <a:buClr>
                <a:srgbClr val="666666"/>
              </a:buClr>
              <a:buSzPts val="1800"/>
              <a:buFont typeface="Montserrat"/>
              <a:buNone/>
              <a:defRPr sz="1800">
                <a:solidFill>
                  <a:srgbClr val="666666"/>
                </a:solidFill>
                <a:latin typeface="Montserrat" panose="00000500000000000000" pitchFamily="2" charset="0"/>
                <a:ea typeface="Montserrat" panose="00000500000000000000" pitchFamily="2" charset="0"/>
                <a:cs typeface="Montserrat" panose="00000500000000000000" pitchFamily="2" charset="0"/>
                <a:sym typeface="Montserrat"/>
              </a:defRPr>
            </a:lvl1pPr>
            <a:lvl2pPr lvl="1" rtl="0">
              <a:lnSpc>
                <a:spcPct val="100000"/>
              </a:lnSpc>
              <a:spcBef>
                <a:spcPts val="0"/>
              </a:spcBef>
              <a:spcAft>
                <a:spcPts val="0"/>
              </a:spcAft>
              <a:buClr>
                <a:srgbClr val="666666"/>
              </a:buClr>
              <a:buSzPts val="1800"/>
              <a:buFont typeface="Montserrat"/>
              <a:buNone/>
              <a:defRPr sz="1800">
                <a:solidFill>
                  <a:srgbClr val="666666"/>
                </a:solidFill>
                <a:latin typeface="Montserrat"/>
                <a:ea typeface="Montserrat"/>
                <a:cs typeface="Montserrat"/>
                <a:sym typeface="Montserrat"/>
              </a:defRPr>
            </a:lvl2pPr>
            <a:lvl3pPr lvl="2" rtl="0">
              <a:lnSpc>
                <a:spcPct val="100000"/>
              </a:lnSpc>
              <a:spcBef>
                <a:spcPts val="0"/>
              </a:spcBef>
              <a:spcAft>
                <a:spcPts val="0"/>
              </a:spcAft>
              <a:buClr>
                <a:srgbClr val="666666"/>
              </a:buClr>
              <a:buSzPts val="1800"/>
              <a:buFont typeface="Montserrat"/>
              <a:buNone/>
              <a:defRPr sz="1800">
                <a:solidFill>
                  <a:srgbClr val="666666"/>
                </a:solidFill>
                <a:latin typeface="Montserrat"/>
                <a:ea typeface="Montserrat"/>
                <a:cs typeface="Montserrat"/>
                <a:sym typeface="Montserrat"/>
              </a:defRPr>
            </a:lvl3pPr>
            <a:lvl4pPr lvl="3" rtl="0">
              <a:lnSpc>
                <a:spcPct val="100000"/>
              </a:lnSpc>
              <a:spcBef>
                <a:spcPts val="0"/>
              </a:spcBef>
              <a:spcAft>
                <a:spcPts val="0"/>
              </a:spcAft>
              <a:buClr>
                <a:srgbClr val="666666"/>
              </a:buClr>
              <a:buSzPts val="1800"/>
              <a:buFont typeface="Montserrat"/>
              <a:buNone/>
              <a:defRPr sz="1800">
                <a:solidFill>
                  <a:srgbClr val="666666"/>
                </a:solidFill>
                <a:latin typeface="Montserrat"/>
                <a:ea typeface="Montserrat"/>
                <a:cs typeface="Montserrat"/>
                <a:sym typeface="Montserrat"/>
              </a:defRPr>
            </a:lvl4pPr>
            <a:lvl5pPr lvl="4" rtl="0">
              <a:lnSpc>
                <a:spcPct val="100000"/>
              </a:lnSpc>
              <a:spcBef>
                <a:spcPts val="0"/>
              </a:spcBef>
              <a:spcAft>
                <a:spcPts val="0"/>
              </a:spcAft>
              <a:buClr>
                <a:srgbClr val="666666"/>
              </a:buClr>
              <a:buSzPts val="1800"/>
              <a:buFont typeface="Montserrat"/>
              <a:buNone/>
              <a:defRPr sz="1800">
                <a:solidFill>
                  <a:srgbClr val="666666"/>
                </a:solidFill>
                <a:latin typeface="Montserrat"/>
                <a:ea typeface="Montserrat"/>
                <a:cs typeface="Montserrat"/>
                <a:sym typeface="Montserrat"/>
              </a:defRPr>
            </a:lvl5pPr>
            <a:lvl6pPr lvl="5" rtl="0">
              <a:lnSpc>
                <a:spcPct val="100000"/>
              </a:lnSpc>
              <a:spcBef>
                <a:spcPts val="0"/>
              </a:spcBef>
              <a:spcAft>
                <a:spcPts val="0"/>
              </a:spcAft>
              <a:buClr>
                <a:srgbClr val="666666"/>
              </a:buClr>
              <a:buSzPts val="1800"/>
              <a:buFont typeface="Montserrat"/>
              <a:buNone/>
              <a:defRPr sz="1800">
                <a:solidFill>
                  <a:srgbClr val="666666"/>
                </a:solidFill>
                <a:latin typeface="Montserrat"/>
                <a:ea typeface="Montserrat"/>
                <a:cs typeface="Montserrat"/>
                <a:sym typeface="Montserrat"/>
              </a:defRPr>
            </a:lvl6pPr>
            <a:lvl7pPr lvl="6" rtl="0">
              <a:lnSpc>
                <a:spcPct val="100000"/>
              </a:lnSpc>
              <a:spcBef>
                <a:spcPts val="0"/>
              </a:spcBef>
              <a:spcAft>
                <a:spcPts val="0"/>
              </a:spcAft>
              <a:buClr>
                <a:srgbClr val="666666"/>
              </a:buClr>
              <a:buSzPts val="1800"/>
              <a:buFont typeface="Montserrat"/>
              <a:buNone/>
              <a:defRPr sz="1800">
                <a:solidFill>
                  <a:srgbClr val="666666"/>
                </a:solidFill>
                <a:latin typeface="Montserrat"/>
                <a:ea typeface="Montserrat"/>
                <a:cs typeface="Montserrat"/>
                <a:sym typeface="Montserrat"/>
              </a:defRPr>
            </a:lvl7pPr>
            <a:lvl8pPr lvl="7" rtl="0">
              <a:lnSpc>
                <a:spcPct val="100000"/>
              </a:lnSpc>
              <a:spcBef>
                <a:spcPts val="0"/>
              </a:spcBef>
              <a:spcAft>
                <a:spcPts val="0"/>
              </a:spcAft>
              <a:buClr>
                <a:srgbClr val="666666"/>
              </a:buClr>
              <a:buSzPts val="1800"/>
              <a:buFont typeface="Montserrat"/>
              <a:buNone/>
              <a:defRPr sz="1800">
                <a:solidFill>
                  <a:srgbClr val="666666"/>
                </a:solidFill>
                <a:latin typeface="Montserrat"/>
                <a:ea typeface="Montserrat"/>
                <a:cs typeface="Montserrat"/>
                <a:sym typeface="Montserrat"/>
              </a:defRPr>
            </a:lvl8pPr>
            <a:lvl9pPr lvl="8" rtl="0">
              <a:lnSpc>
                <a:spcPct val="100000"/>
              </a:lnSpc>
              <a:spcBef>
                <a:spcPts val="0"/>
              </a:spcBef>
              <a:spcAft>
                <a:spcPts val="0"/>
              </a:spcAft>
              <a:buClr>
                <a:srgbClr val="666666"/>
              </a:buClr>
              <a:buSzPts val="1800"/>
              <a:buFont typeface="Montserrat"/>
              <a:buNone/>
              <a:defRPr sz="1800">
                <a:solidFill>
                  <a:srgbClr val="666666"/>
                </a:solidFill>
                <a:latin typeface="Montserrat"/>
                <a:ea typeface="Montserrat"/>
                <a:cs typeface="Montserrat"/>
                <a:sym typeface="Montserrat"/>
              </a:defRPr>
            </a:lvl9pPr>
          </a:lstStyle>
          <a:p>
            <a:endParaRPr/>
          </a:p>
        </p:txBody>
      </p:sp>
      <p:sp>
        <p:nvSpPr>
          <p:cNvPr id="8" name="Slide Number Placeholder 1">
            <a:extLst>
              <a:ext uri="{FF2B5EF4-FFF2-40B4-BE49-F238E27FC236}">
                <a16:creationId xmlns:a16="http://schemas.microsoft.com/office/drawing/2014/main" id="{AE38A630-EBA5-4D1E-A486-9B282E6E678E}"/>
              </a:ext>
            </a:extLst>
          </p:cNvPr>
          <p:cNvSpPr txBox="1">
            <a:spLocks/>
          </p:cNvSpPr>
          <p:nvPr userDrawn="1"/>
        </p:nvSpPr>
        <p:spPr>
          <a:xfrm>
            <a:off x="6732050" y="4809373"/>
            <a:ext cx="2057400" cy="274637"/>
          </a:xfrm>
          <a:prstGeom prst="rect">
            <a:avLst/>
          </a:prstGeom>
        </p:spPr>
        <p:txBody>
          <a:bodyPr vert="horz" lIns="0" tIns="45720" rIns="0" bIns="45720" rtlCol="0" anchor="ctr"/>
          <a:lstStyle>
            <a:defPPr marR="0" lvl="0" algn="l" rtl="0">
              <a:lnSpc>
                <a:spcPct val="100000"/>
              </a:lnSpc>
              <a:spcBef>
                <a:spcPts val="0"/>
              </a:spcBef>
              <a:spcAft>
                <a:spcPts val="0"/>
              </a:spcAft>
            </a:defPPr>
            <a:lvl1pPr marR="0" lvl="0" algn="r" rtl="0">
              <a:lnSpc>
                <a:spcPct val="100000"/>
              </a:lnSpc>
              <a:spcBef>
                <a:spcPts val="0"/>
              </a:spcBef>
              <a:spcAft>
                <a:spcPts val="0"/>
              </a:spcAft>
              <a:buClr>
                <a:srgbClr val="000000"/>
              </a:buClr>
              <a:buFont typeface="Arial"/>
              <a:defRPr sz="1000" b="0" i="0" u="none" strike="noStrike" cap="none">
                <a:solidFill>
                  <a:schemeClr val="bg1"/>
                </a:solidFill>
                <a:latin typeface="Avenir Next LT Pro" panose="020B0504020202020204" pitchFamily="34" charset="0"/>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fld id="{8B2E2F79-BC7F-4BB1-9203-38C79639CA91}" type="slidenum">
              <a:rPr lang="en-PH" smtClean="0">
                <a:solidFill>
                  <a:schemeClr val="bg1"/>
                </a:solidFill>
                <a:latin typeface="Montserrat" panose="00000500000000000000" pitchFamily="2" charset="0"/>
              </a:rPr>
              <a:pPr/>
              <a:t>‹#›</a:t>
            </a:fld>
            <a:endParaRPr lang="en-PH">
              <a:solidFill>
                <a:schemeClr val="bg1"/>
              </a:solidFill>
              <a:latin typeface="Montserrat" panose="00000500000000000000" pitchFamily="2" charset="0"/>
            </a:endParaRPr>
          </a:p>
        </p:txBody>
      </p:sp>
      <p:pic>
        <p:nvPicPr>
          <p:cNvPr id="9" name="Picture 8" descr="A picture containing text, clipart, tableware, dishware&#10;&#10;Description automatically generated">
            <a:extLst>
              <a:ext uri="{FF2B5EF4-FFF2-40B4-BE49-F238E27FC236}">
                <a16:creationId xmlns:a16="http://schemas.microsoft.com/office/drawing/2014/main" id="{D0352BEF-2EF5-481E-9BBA-36A61A0BB632}"/>
              </a:ext>
            </a:extLst>
          </p:cNvPr>
          <p:cNvPicPr>
            <a:picLocks noChangeAspect="1"/>
          </p:cNvPicPr>
          <p:nvPr userDrawn="1"/>
        </p:nvPicPr>
        <p:blipFill>
          <a:blip r:embed="rId3"/>
          <a:stretch>
            <a:fillRect/>
          </a:stretch>
        </p:blipFill>
        <p:spPr>
          <a:xfrm>
            <a:off x="354642" y="4350806"/>
            <a:ext cx="1386651" cy="396636"/>
          </a:xfrm>
          <a:prstGeom prst="rect">
            <a:avLst/>
          </a:prstGeom>
        </p:spPr>
      </p:pic>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Divider - White/photo">
  <p:cSld name="TITLE_1_1_1_1_1">
    <p:bg>
      <p:bgPr>
        <a:solidFill>
          <a:srgbClr val="FFFFFF"/>
        </a:solidFill>
        <a:effectLst/>
      </p:bgPr>
    </p:bg>
    <p:spTree>
      <p:nvGrpSpPr>
        <p:cNvPr id="1" name="Shape 204"/>
        <p:cNvGrpSpPr/>
        <p:nvPr/>
      </p:nvGrpSpPr>
      <p:grpSpPr>
        <a:xfrm>
          <a:off x="0" y="0"/>
          <a:ext cx="0" cy="0"/>
          <a:chOff x="0" y="0"/>
          <a:chExt cx="0" cy="0"/>
        </a:xfrm>
      </p:grpSpPr>
      <p:pic>
        <p:nvPicPr>
          <p:cNvPr id="12" name="Google Shape;28;p4">
            <a:extLst>
              <a:ext uri="{FF2B5EF4-FFF2-40B4-BE49-F238E27FC236}">
                <a16:creationId xmlns:a16="http://schemas.microsoft.com/office/drawing/2014/main" id="{BFE82451-2305-B346-A85F-F8E13962D8DC}"/>
              </a:ext>
            </a:extLst>
          </p:cNvPr>
          <p:cNvPicPr preferRelativeResize="0"/>
          <p:nvPr userDrawn="1"/>
        </p:nvPicPr>
        <p:blipFill rotWithShape="1">
          <a:blip r:embed="rId2" cstate="screen">
            <a:extLst>
              <a:ext uri="{28A0092B-C50C-407E-A947-70E740481C1C}">
                <a14:useLocalDpi xmlns:a14="http://schemas.microsoft.com/office/drawing/2010/main"/>
              </a:ext>
            </a:extLst>
          </a:blip>
          <a:srcRect/>
          <a:stretch/>
        </p:blipFill>
        <p:spPr>
          <a:xfrm>
            <a:off x="4009290" y="0"/>
            <a:ext cx="5134710" cy="5143500"/>
          </a:xfrm>
          <a:prstGeom prst="rect">
            <a:avLst/>
          </a:prstGeom>
          <a:noFill/>
          <a:ln>
            <a:noFill/>
          </a:ln>
        </p:spPr>
      </p:pic>
      <p:sp>
        <p:nvSpPr>
          <p:cNvPr id="14" name="Google Shape;217;p25">
            <a:extLst>
              <a:ext uri="{FF2B5EF4-FFF2-40B4-BE49-F238E27FC236}">
                <a16:creationId xmlns:a16="http://schemas.microsoft.com/office/drawing/2014/main" id="{AD4B1F25-AE49-42D0-8EFD-AA6612D1AF04}"/>
              </a:ext>
            </a:extLst>
          </p:cNvPr>
          <p:cNvSpPr/>
          <p:nvPr userDrawn="1"/>
        </p:nvSpPr>
        <p:spPr>
          <a:xfrm>
            <a:off x="3996000" y="2573712"/>
            <a:ext cx="2574000" cy="2574300"/>
          </a:xfrm>
          <a:prstGeom prst="rtTriangle">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ontserrat" panose="00000500000000000000" pitchFamily="2" charset="0"/>
            </a:endParaRPr>
          </a:p>
        </p:txBody>
      </p:sp>
      <p:sp>
        <p:nvSpPr>
          <p:cNvPr id="15" name="Google Shape;218;p25">
            <a:extLst>
              <a:ext uri="{FF2B5EF4-FFF2-40B4-BE49-F238E27FC236}">
                <a16:creationId xmlns:a16="http://schemas.microsoft.com/office/drawing/2014/main" id="{3B5C63E5-C918-44DD-9C5A-2D147B3D2AAD}"/>
              </a:ext>
            </a:extLst>
          </p:cNvPr>
          <p:cNvSpPr/>
          <p:nvPr userDrawn="1"/>
        </p:nvSpPr>
        <p:spPr>
          <a:xfrm>
            <a:off x="6570000" y="2573712"/>
            <a:ext cx="2574000" cy="2574300"/>
          </a:xfrm>
          <a:prstGeom prst="rtTriangle">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ontserrat" panose="00000500000000000000" pitchFamily="2" charset="0"/>
            </a:endParaRPr>
          </a:p>
        </p:txBody>
      </p:sp>
      <p:sp>
        <p:nvSpPr>
          <p:cNvPr id="16" name="Google Shape;219;p25">
            <a:extLst>
              <a:ext uri="{FF2B5EF4-FFF2-40B4-BE49-F238E27FC236}">
                <a16:creationId xmlns:a16="http://schemas.microsoft.com/office/drawing/2014/main" id="{68B846D9-6B1B-493E-98D3-14FA06755D76}"/>
              </a:ext>
            </a:extLst>
          </p:cNvPr>
          <p:cNvSpPr/>
          <p:nvPr userDrawn="1"/>
        </p:nvSpPr>
        <p:spPr>
          <a:xfrm rot="10800000">
            <a:off x="6570000" y="-49"/>
            <a:ext cx="2574000" cy="2574300"/>
          </a:xfrm>
          <a:prstGeom prst="rtTriangle">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ontserrat" panose="00000500000000000000" pitchFamily="2" charset="0"/>
            </a:endParaRPr>
          </a:p>
        </p:txBody>
      </p:sp>
      <p:sp>
        <p:nvSpPr>
          <p:cNvPr id="17" name="Google Shape;220;p25">
            <a:extLst>
              <a:ext uri="{FF2B5EF4-FFF2-40B4-BE49-F238E27FC236}">
                <a16:creationId xmlns:a16="http://schemas.microsoft.com/office/drawing/2014/main" id="{D2637821-2CA7-49BB-BF26-1D9128B0D47F}"/>
              </a:ext>
            </a:extLst>
          </p:cNvPr>
          <p:cNvSpPr/>
          <p:nvPr userDrawn="1"/>
        </p:nvSpPr>
        <p:spPr>
          <a:xfrm rot="10800000">
            <a:off x="3996036" y="-49"/>
            <a:ext cx="2574000" cy="2574300"/>
          </a:xfrm>
          <a:prstGeom prst="rtTriangle">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ontserrat" panose="00000500000000000000" pitchFamily="2" charset="0"/>
            </a:endParaRPr>
          </a:p>
        </p:txBody>
      </p:sp>
      <p:sp>
        <p:nvSpPr>
          <p:cNvPr id="210" name="Google Shape;210;p24"/>
          <p:cNvSpPr/>
          <p:nvPr/>
        </p:nvSpPr>
        <p:spPr>
          <a:xfrm>
            <a:off x="354650" y="4966350"/>
            <a:ext cx="5064000" cy="184800"/>
          </a:xfrm>
          <a:prstGeom prst="rect">
            <a:avLst/>
          </a:prstGeom>
          <a:noFill/>
          <a:ln>
            <a:noFill/>
          </a:ln>
        </p:spPr>
        <p:txBody>
          <a:bodyPr spcFirstLastPara="1" wrap="square" lIns="0" tIns="45700" rIns="0" bIns="45700" anchor="t" anchorCtr="0">
            <a:noAutofit/>
          </a:bodyPr>
          <a:lstStyle/>
          <a:p>
            <a:pPr marL="0" marR="0" lvl="0" indent="0" algn="l" rtl="0">
              <a:lnSpc>
                <a:spcPct val="100000"/>
              </a:lnSpc>
              <a:spcBef>
                <a:spcPts val="0"/>
              </a:spcBef>
              <a:spcAft>
                <a:spcPts val="0"/>
              </a:spcAft>
              <a:buClr>
                <a:schemeClr val="dk1"/>
              </a:buClr>
              <a:buSzPts val="1100"/>
              <a:buFont typeface="Arial"/>
              <a:buNone/>
            </a:pPr>
            <a:r>
              <a:rPr lang="en" sz="500">
                <a:solidFill>
                  <a:srgbClr val="888888"/>
                </a:solidFill>
                <a:latin typeface="Montserrat" panose="00000500000000000000" pitchFamily="2" charset="0"/>
                <a:ea typeface="Montserrat Light"/>
                <a:cs typeface="Montserrat Light"/>
                <a:sym typeface="Montserrat Light"/>
              </a:rPr>
              <a:t>© 2022 Nielsen Consumer LLC. All Rights Reserved.</a:t>
            </a:r>
            <a:endParaRPr sz="500">
              <a:solidFill>
                <a:srgbClr val="888888"/>
              </a:solidFill>
              <a:latin typeface="Montserrat" panose="00000500000000000000" pitchFamily="2" charset="0"/>
              <a:ea typeface="Montserrat Light"/>
              <a:cs typeface="Montserrat Light"/>
              <a:sym typeface="Montserrat Light"/>
            </a:endParaRPr>
          </a:p>
          <a:p>
            <a:pPr marL="0" marR="0" lvl="0" indent="0" algn="l" rtl="0">
              <a:lnSpc>
                <a:spcPct val="100000"/>
              </a:lnSpc>
              <a:spcBef>
                <a:spcPts val="0"/>
              </a:spcBef>
              <a:spcAft>
                <a:spcPts val="0"/>
              </a:spcAft>
              <a:buClr>
                <a:schemeClr val="dk1"/>
              </a:buClr>
              <a:buSzPts val="1100"/>
              <a:buFont typeface="Arial"/>
              <a:buNone/>
            </a:pPr>
            <a:endParaRPr sz="500">
              <a:solidFill>
                <a:srgbClr val="888888"/>
              </a:solidFill>
              <a:latin typeface="Montserrat" panose="00000500000000000000" pitchFamily="2" charset="0"/>
              <a:ea typeface="Montserrat Light"/>
              <a:cs typeface="Montserrat Light"/>
              <a:sym typeface="Montserrat Light"/>
            </a:endParaRPr>
          </a:p>
          <a:p>
            <a:pPr marL="0" marR="0" lvl="0" indent="0" algn="l" rtl="0">
              <a:lnSpc>
                <a:spcPct val="100000"/>
              </a:lnSpc>
              <a:spcBef>
                <a:spcPts val="0"/>
              </a:spcBef>
              <a:spcAft>
                <a:spcPts val="0"/>
              </a:spcAft>
              <a:buClr>
                <a:srgbClr val="000000"/>
              </a:buClr>
              <a:buSzPts val="600"/>
              <a:buFont typeface="Arial"/>
              <a:buNone/>
            </a:pPr>
            <a:endParaRPr sz="500">
              <a:solidFill>
                <a:srgbClr val="888888"/>
              </a:solidFill>
              <a:latin typeface="Montserrat" panose="00000500000000000000" pitchFamily="2" charset="0"/>
              <a:ea typeface="Montserrat Light"/>
              <a:cs typeface="Montserrat Light"/>
              <a:sym typeface="Montserrat Light"/>
            </a:endParaRPr>
          </a:p>
        </p:txBody>
      </p:sp>
      <p:sp>
        <p:nvSpPr>
          <p:cNvPr id="211" name="Google Shape;211;p24"/>
          <p:cNvSpPr txBox="1">
            <a:spLocks noGrp="1"/>
          </p:cNvSpPr>
          <p:nvPr>
            <p:ph type="ctrTitle"/>
          </p:nvPr>
        </p:nvSpPr>
        <p:spPr>
          <a:xfrm>
            <a:off x="354650" y="990600"/>
            <a:ext cx="3399900" cy="1578000"/>
          </a:xfrm>
          <a:prstGeom prst="rect">
            <a:avLst/>
          </a:prstGeom>
        </p:spPr>
        <p:txBody>
          <a:bodyPr spcFirstLastPara="1" wrap="square" lIns="0" tIns="91425" rIns="0" bIns="91425" anchor="b" anchorCtr="0">
            <a:noAutofit/>
          </a:bodyPr>
          <a:lstStyle>
            <a:lvl1pPr lvl="0" rtl="0">
              <a:spcBef>
                <a:spcPts val="0"/>
              </a:spcBef>
              <a:spcAft>
                <a:spcPts val="0"/>
              </a:spcAft>
              <a:buClr>
                <a:srgbClr val="000000"/>
              </a:buClr>
              <a:buSzPts val="3000"/>
              <a:buFont typeface="Montserrat"/>
              <a:buNone/>
              <a:defRPr sz="3000" b="1">
                <a:solidFill>
                  <a:srgbClr val="000000"/>
                </a:solidFill>
                <a:latin typeface="Montserrat" panose="00000500000000000000" pitchFamily="2" charset="0"/>
                <a:ea typeface="Montserrat" panose="00000500000000000000" pitchFamily="2" charset="0"/>
                <a:cs typeface="Montserrat" panose="00000500000000000000" pitchFamily="2" charset="0"/>
                <a:sym typeface="Montserrat"/>
              </a:defRPr>
            </a:lvl1pPr>
            <a:lvl2pPr lvl="1" algn="ctr" rtl="0">
              <a:spcBef>
                <a:spcPts val="0"/>
              </a:spcBef>
              <a:spcAft>
                <a:spcPts val="0"/>
              </a:spcAft>
              <a:buClr>
                <a:srgbClr val="FFFFFF"/>
              </a:buClr>
              <a:buSzPts val="5200"/>
              <a:buNone/>
              <a:defRPr sz="5200">
                <a:solidFill>
                  <a:srgbClr val="FFFFFF"/>
                </a:solidFill>
              </a:defRPr>
            </a:lvl2pPr>
            <a:lvl3pPr lvl="2" algn="ctr" rtl="0">
              <a:spcBef>
                <a:spcPts val="0"/>
              </a:spcBef>
              <a:spcAft>
                <a:spcPts val="0"/>
              </a:spcAft>
              <a:buClr>
                <a:srgbClr val="FFFFFF"/>
              </a:buClr>
              <a:buSzPts val="5200"/>
              <a:buNone/>
              <a:defRPr sz="5200">
                <a:solidFill>
                  <a:srgbClr val="FFFFFF"/>
                </a:solidFill>
              </a:defRPr>
            </a:lvl3pPr>
            <a:lvl4pPr lvl="3" algn="ctr" rtl="0">
              <a:spcBef>
                <a:spcPts val="0"/>
              </a:spcBef>
              <a:spcAft>
                <a:spcPts val="0"/>
              </a:spcAft>
              <a:buClr>
                <a:srgbClr val="FFFFFF"/>
              </a:buClr>
              <a:buSzPts val="5200"/>
              <a:buNone/>
              <a:defRPr sz="5200">
                <a:solidFill>
                  <a:srgbClr val="FFFFFF"/>
                </a:solidFill>
              </a:defRPr>
            </a:lvl4pPr>
            <a:lvl5pPr lvl="4" algn="ctr" rtl="0">
              <a:spcBef>
                <a:spcPts val="0"/>
              </a:spcBef>
              <a:spcAft>
                <a:spcPts val="0"/>
              </a:spcAft>
              <a:buClr>
                <a:srgbClr val="FFFFFF"/>
              </a:buClr>
              <a:buSzPts val="5200"/>
              <a:buNone/>
              <a:defRPr sz="5200">
                <a:solidFill>
                  <a:srgbClr val="FFFFFF"/>
                </a:solidFill>
              </a:defRPr>
            </a:lvl5pPr>
            <a:lvl6pPr lvl="5" algn="ctr" rtl="0">
              <a:spcBef>
                <a:spcPts val="0"/>
              </a:spcBef>
              <a:spcAft>
                <a:spcPts val="0"/>
              </a:spcAft>
              <a:buClr>
                <a:srgbClr val="FFFFFF"/>
              </a:buClr>
              <a:buSzPts val="5200"/>
              <a:buNone/>
              <a:defRPr sz="5200">
                <a:solidFill>
                  <a:srgbClr val="FFFFFF"/>
                </a:solidFill>
              </a:defRPr>
            </a:lvl6pPr>
            <a:lvl7pPr lvl="6" algn="ctr" rtl="0">
              <a:spcBef>
                <a:spcPts val="0"/>
              </a:spcBef>
              <a:spcAft>
                <a:spcPts val="0"/>
              </a:spcAft>
              <a:buClr>
                <a:srgbClr val="FFFFFF"/>
              </a:buClr>
              <a:buSzPts val="5200"/>
              <a:buNone/>
              <a:defRPr sz="5200">
                <a:solidFill>
                  <a:srgbClr val="FFFFFF"/>
                </a:solidFill>
              </a:defRPr>
            </a:lvl7pPr>
            <a:lvl8pPr lvl="7" algn="ctr" rtl="0">
              <a:spcBef>
                <a:spcPts val="0"/>
              </a:spcBef>
              <a:spcAft>
                <a:spcPts val="0"/>
              </a:spcAft>
              <a:buClr>
                <a:srgbClr val="FFFFFF"/>
              </a:buClr>
              <a:buSzPts val="5200"/>
              <a:buNone/>
              <a:defRPr sz="5200">
                <a:solidFill>
                  <a:srgbClr val="FFFFFF"/>
                </a:solidFill>
              </a:defRPr>
            </a:lvl8pPr>
            <a:lvl9pPr lvl="8" algn="ctr" rtl="0">
              <a:spcBef>
                <a:spcPts val="0"/>
              </a:spcBef>
              <a:spcAft>
                <a:spcPts val="0"/>
              </a:spcAft>
              <a:buClr>
                <a:srgbClr val="FFFFFF"/>
              </a:buClr>
              <a:buSzPts val="5200"/>
              <a:buNone/>
              <a:defRPr sz="5200">
                <a:solidFill>
                  <a:srgbClr val="FFFFFF"/>
                </a:solidFill>
              </a:defRPr>
            </a:lvl9pPr>
          </a:lstStyle>
          <a:p>
            <a:endParaRPr/>
          </a:p>
        </p:txBody>
      </p:sp>
      <p:sp>
        <p:nvSpPr>
          <p:cNvPr id="212" name="Google Shape;212;p24"/>
          <p:cNvSpPr txBox="1">
            <a:spLocks noGrp="1"/>
          </p:cNvSpPr>
          <p:nvPr>
            <p:ph type="subTitle" idx="1"/>
          </p:nvPr>
        </p:nvSpPr>
        <p:spPr>
          <a:xfrm>
            <a:off x="354650" y="2453125"/>
            <a:ext cx="3399900" cy="792600"/>
          </a:xfrm>
          <a:prstGeom prst="rect">
            <a:avLst/>
          </a:prstGeom>
        </p:spPr>
        <p:txBody>
          <a:bodyPr spcFirstLastPara="1" wrap="square" lIns="0" tIns="91425" rIns="0" bIns="91425" anchor="t" anchorCtr="0">
            <a:noAutofit/>
          </a:bodyPr>
          <a:lstStyle>
            <a:lvl1pPr marL="0" lvl="0" indent="0" rtl="0">
              <a:lnSpc>
                <a:spcPct val="100000"/>
              </a:lnSpc>
              <a:spcBef>
                <a:spcPts val="0"/>
              </a:spcBef>
              <a:spcAft>
                <a:spcPts val="0"/>
              </a:spcAft>
              <a:buClr>
                <a:srgbClr val="666666"/>
              </a:buClr>
              <a:buSzPts val="1800"/>
              <a:buFont typeface="Montserrat"/>
              <a:buNone/>
              <a:defRPr sz="1800">
                <a:solidFill>
                  <a:srgbClr val="666666"/>
                </a:solidFill>
                <a:latin typeface="Montserrat" panose="00000500000000000000" pitchFamily="2" charset="0"/>
                <a:ea typeface="Montserrat" panose="00000500000000000000" pitchFamily="2" charset="0"/>
                <a:cs typeface="Montserrat" panose="00000500000000000000" pitchFamily="2" charset="0"/>
                <a:sym typeface="Montserrat"/>
              </a:defRPr>
            </a:lvl1pPr>
            <a:lvl2pPr lvl="1" rtl="0">
              <a:lnSpc>
                <a:spcPct val="100000"/>
              </a:lnSpc>
              <a:spcBef>
                <a:spcPts val="0"/>
              </a:spcBef>
              <a:spcAft>
                <a:spcPts val="0"/>
              </a:spcAft>
              <a:buClr>
                <a:srgbClr val="666666"/>
              </a:buClr>
              <a:buSzPts val="1800"/>
              <a:buFont typeface="Montserrat"/>
              <a:buNone/>
              <a:defRPr sz="1800">
                <a:solidFill>
                  <a:srgbClr val="666666"/>
                </a:solidFill>
                <a:latin typeface="Montserrat"/>
                <a:ea typeface="Montserrat"/>
                <a:cs typeface="Montserrat"/>
                <a:sym typeface="Montserrat"/>
              </a:defRPr>
            </a:lvl2pPr>
            <a:lvl3pPr lvl="2" rtl="0">
              <a:lnSpc>
                <a:spcPct val="100000"/>
              </a:lnSpc>
              <a:spcBef>
                <a:spcPts val="0"/>
              </a:spcBef>
              <a:spcAft>
                <a:spcPts val="0"/>
              </a:spcAft>
              <a:buClr>
                <a:srgbClr val="666666"/>
              </a:buClr>
              <a:buSzPts val="1800"/>
              <a:buFont typeface="Montserrat"/>
              <a:buNone/>
              <a:defRPr sz="1800">
                <a:solidFill>
                  <a:srgbClr val="666666"/>
                </a:solidFill>
                <a:latin typeface="Montserrat"/>
                <a:ea typeface="Montserrat"/>
                <a:cs typeface="Montserrat"/>
                <a:sym typeface="Montserrat"/>
              </a:defRPr>
            </a:lvl3pPr>
            <a:lvl4pPr lvl="3" rtl="0">
              <a:lnSpc>
                <a:spcPct val="100000"/>
              </a:lnSpc>
              <a:spcBef>
                <a:spcPts val="0"/>
              </a:spcBef>
              <a:spcAft>
                <a:spcPts val="0"/>
              </a:spcAft>
              <a:buClr>
                <a:srgbClr val="666666"/>
              </a:buClr>
              <a:buSzPts val="1800"/>
              <a:buFont typeface="Montserrat"/>
              <a:buNone/>
              <a:defRPr sz="1800">
                <a:solidFill>
                  <a:srgbClr val="666666"/>
                </a:solidFill>
                <a:latin typeface="Montserrat"/>
                <a:ea typeface="Montserrat"/>
                <a:cs typeface="Montserrat"/>
                <a:sym typeface="Montserrat"/>
              </a:defRPr>
            </a:lvl4pPr>
            <a:lvl5pPr lvl="4" rtl="0">
              <a:lnSpc>
                <a:spcPct val="100000"/>
              </a:lnSpc>
              <a:spcBef>
                <a:spcPts val="0"/>
              </a:spcBef>
              <a:spcAft>
                <a:spcPts val="0"/>
              </a:spcAft>
              <a:buClr>
                <a:srgbClr val="666666"/>
              </a:buClr>
              <a:buSzPts val="1800"/>
              <a:buFont typeface="Montserrat"/>
              <a:buNone/>
              <a:defRPr sz="1800">
                <a:solidFill>
                  <a:srgbClr val="666666"/>
                </a:solidFill>
                <a:latin typeface="Montserrat"/>
                <a:ea typeface="Montserrat"/>
                <a:cs typeface="Montserrat"/>
                <a:sym typeface="Montserrat"/>
              </a:defRPr>
            </a:lvl5pPr>
            <a:lvl6pPr lvl="5" rtl="0">
              <a:lnSpc>
                <a:spcPct val="100000"/>
              </a:lnSpc>
              <a:spcBef>
                <a:spcPts val="0"/>
              </a:spcBef>
              <a:spcAft>
                <a:spcPts val="0"/>
              </a:spcAft>
              <a:buClr>
                <a:srgbClr val="666666"/>
              </a:buClr>
              <a:buSzPts val="1800"/>
              <a:buFont typeface="Montserrat"/>
              <a:buNone/>
              <a:defRPr sz="1800">
                <a:solidFill>
                  <a:srgbClr val="666666"/>
                </a:solidFill>
                <a:latin typeface="Montserrat"/>
                <a:ea typeface="Montserrat"/>
                <a:cs typeface="Montserrat"/>
                <a:sym typeface="Montserrat"/>
              </a:defRPr>
            </a:lvl6pPr>
            <a:lvl7pPr lvl="6" rtl="0">
              <a:lnSpc>
                <a:spcPct val="100000"/>
              </a:lnSpc>
              <a:spcBef>
                <a:spcPts val="0"/>
              </a:spcBef>
              <a:spcAft>
                <a:spcPts val="0"/>
              </a:spcAft>
              <a:buClr>
                <a:srgbClr val="666666"/>
              </a:buClr>
              <a:buSzPts val="1800"/>
              <a:buFont typeface="Montserrat"/>
              <a:buNone/>
              <a:defRPr sz="1800">
                <a:solidFill>
                  <a:srgbClr val="666666"/>
                </a:solidFill>
                <a:latin typeface="Montserrat"/>
                <a:ea typeface="Montserrat"/>
                <a:cs typeface="Montserrat"/>
                <a:sym typeface="Montserrat"/>
              </a:defRPr>
            </a:lvl7pPr>
            <a:lvl8pPr lvl="7" rtl="0">
              <a:lnSpc>
                <a:spcPct val="100000"/>
              </a:lnSpc>
              <a:spcBef>
                <a:spcPts val="0"/>
              </a:spcBef>
              <a:spcAft>
                <a:spcPts val="0"/>
              </a:spcAft>
              <a:buClr>
                <a:srgbClr val="666666"/>
              </a:buClr>
              <a:buSzPts val="1800"/>
              <a:buFont typeface="Montserrat"/>
              <a:buNone/>
              <a:defRPr sz="1800">
                <a:solidFill>
                  <a:srgbClr val="666666"/>
                </a:solidFill>
                <a:latin typeface="Montserrat"/>
                <a:ea typeface="Montserrat"/>
                <a:cs typeface="Montserrat"/>
                <a:sym typeface="Montserrat"/>
              </a:defRPr>
            </a:lvl8pPr>
            <a:lvl9pPr lvl="8" rtl="0">
              <a:lnSpc>
                <a:spcPct val="100000"/>
              </a:lnSpc>
              <a:spcBef>
                <a:spcPts val="0"/>
              </a:spcBef>
              <a:spcAft>
                <a:spcPts val="0"/>
              </a:spcAft>
              <a:buClr>
                <a:srgbClr val="666666"/>
              </a:buClr>
              <a:buSzPts val="1800"/>
              <a:buFont typeface="Montserrat"/>
              <a:buNone/>
              <a:defRPr sz="1800">
                <a:solidFill>
                  <a:srgbClr val="666666"/>
                </a:solidFill>
                <a:latin typeface="Montserrat"/>
                <a:ea typeface="Montserrat"/>
                <a:cs typeface="Montserrat"/>
                <a:sym typeface="Montserrat"/>
              </a:defRPr>
            </a:lvl9pPr>
          </a:lstStyle>
          <a:p>
            <a:endParaRPr/>
          </a:p>
        </p:txBody>
      </p:sp>
      <p:sp>
        <p:nvSpPr>
          <p:cNvPr id="13" name="Slide Number Placeholder 1">
            <a:extLst>
              <a:ext uri="{FF2B5EF4-FFF2-40B4-BE49-F238E27FC236}">
                <a16:creationId xmlns:a16="http://schemas.microsoft.com/office/drawing/2014/main" id="{E7C28681-3234-490A-B4A4-700CEEE650BC}"/>
              </a:ext>
            </a:extLst>
          </p:cNvPr>
          <p:cNvSpPr txBox="1">
            <a:spLocks/>
          </p:cNvSpPr>
          <p:nvPr userDrawn="1"/>
        </p:nvSpPr>
        <p:spPr>
          <a:xfrm>
            <a:off x="6732050" y="4809373"/>
            <a:ext cx="2057400" cy="274637"/>
          </a:xfrm>
          <a:prstGeom prst="rect">
            <a:avLst/>
          </a:prstGeom>
        </p:spPr>
        <p:txBody>
          <a:bodyPr vert="horz" lIns="0" tIns="45720" rIns="0" bIns="45720" rtlCol="0" anchor="ctr"/>
          <a:lstStyle>
            <a:defPPr marR="0" lvl="0" algn="l" rtl="0">
              <a:lnSpc>
                <a:spcPct val="100000"/>
              </a:lnSpc>
              <a:spcBef>
                <a:spcPts val="0"/>
              </a:spcBef>
              <a:spcAft>
                <a:spcPts val="0"/>
              </a:spcAft>
            </a:defPPr>
            <a:lvl1pPr marR="0" lvl="0" algn="r" rtl="0">
              <a:lnSpc>
                <a:spcPct val="100000"/>
              </a:lnSpc>
              <a:spcBef>
                <a:spcPts val="0"/>
              </a:spcBef>
              <a:spcAft>
                <a:spcPts val="0"/>
              </a:spcAft>
              <a:buClr>
                <a:srgbClr val="000000"/>
              </a:buClr>
              <a:buFont typeface="Arial"/>
              <a:defRPr sz="1000" b="0" i="0" u="none" strike="noStrike" cap="none">
                <a:solidFill>
                  <a:schemeClr val="bg1"/>
                </a:solidFill>
                <a:latin typeface="Avenir Next LT Pro" panose="020B0504020202020204" pitchFamily="34" charset="0"/>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fld id="{8B2E2F79-BC7F-4BB1-9203-38C79639CA91}" type="slidenum">
              <a:rPr lang="en-PH" smtClean="0">
                <a:solidFill>
                  <a:schemeClr val="tx1"/>
                </a:solidFill>
                <a:latin typeface="Montserrat" panose="00000500000000000000" pitchFamily="2" charset="0"/>
              </a:rPr>
              <a:pPr/>
              <a:t>‹#›</a:t>
            </a:fld>
            <a:endParaRPr lang="en-PH">
              <a:solidFill>
                <a:schemeClr val="tx1"/>
              </a:solidFill>
              <a:latin typeface="Montserrat" panose="00000500000000000000" pitchFamily="2" charset="0"/>
            </a:endParaRPr>
          </a:p>
        </p:txBody>
      </p:sp>
      <p:pic>
        <p:nvPicPr>
          <p:cNvPr id="18" name="Google Shape;226;p12">
            <a:extLst>
              <a:ext uri="{FF2B5EF4-FFF2-40B4-BE49-F238E27FC236}">
                <a16:creationId xmlns:a16="http://schemas.microsoft.com/office/drawing/2014/main" id="{6373032B-C752-459D-86A3-C379CB6FA9C5}"/>
              </a:ext>
            </a:extLst>
          </p:cNvPr>
          <p:cNvPicPr preferRelativeResize="0">
            <a:picLocks noChangeAspect="1"/>
          </p:cNvPicPr>
          <p:nvPr userDrawn="1"/>
        </p:nvPicPr>
        <p:blipFill>
          <a:blip r:embed="rId3">
            <a:alphaModFix/>
          </a:blip>
          <a:stretch>
            <a:fillRect/>
          </a:stretch>
        </p:blipFill>
        <p:spPr>
          <a:xfrm>
            <a:off x="354642" y="4354250"/>
            <a:ext cx="1372984" cy="393192"/>
          </a:xfrm>
          <a:prstGeom prst="rect">
            <a:avLst/>
          </a:prstGeom>
          <a:noFill/>
          <a:ln>
            <a:noFill/>
          </a:ln>
        </p:spPr>
      </p:pic>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Divider - White/black radiant N">
  <p:cSld name="TITLE_1_1_1_1_1_2">
    <p:bg>
      <p:bgPr>
        <a:solidFill>
          <a:srgbClr val="FFFFFF"/>
        </a:solidFill>
        <a:effectLst/>
      </p:bgPr>
    </p:bg>
    <p:spTree>
      <p:nvGrpSpPr>
        <p:cNvPr id="1" name="Shape 215"/>
        <p:cNvGrpSpPr/>
        <p:nvPr/>
      </p:nvGrpSpPr>
      <p:grpSpPr>
        <a:xfrm>
          <a:off x="0" y="0"/>
          <a:ext cx="0" cy="0"/>
          <a:chOff x="0" y="0"/>
          <a:chExt cx="0" cy="0"/>
        </a:xfrm>
      </p:grpSpPr>
      <p:sp>
        <p:nvSpPr>
          <p:cNvPr id="216" name="Google Shape;216;p25"/>
          <p:cNvSpPr/>
          <p:nvPr/>
        </p:nvSpPr>
        <p:spPr>
          <a:xfrm>
            <a:off x="4006392" y="-1"/>
            <a:ext cx="5137572" cy="5141311"/>
          </a:xfrm>
          <a:prstGeom prst="rect">
            <a:avLst/>
          </a:pr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ontserrat" panose="00000500000000000000" pitchFamily="2" charset="0"/>
            </a:endParaRPr>
          </a:p>
        </p:txBody>
      </p:sp>
      <p:sp>
        <p:nvSpPr>
          <p:cNvPr id="217" name="Google Shape;217;p25"/>
          <p:cNvSpPr/>
          <p:nvPr/>
        </p:nvSpPr>
        <p:spPr>
          <a:xfrm>
            <a:off x="3996000" y="2573712"/>
            <a:ext cx="2574000" cy="2574300"/>
          </a:xfrm>
          <a:prstGeom prst="rtTriangle">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ontserrat" panose="00000500000000000000" pitchFamily="2" charset="0"/>
            </a:endParaRPr>
          </a:p>
        </p:txBody>
      </p:sp>
      <p:sp>
        <p:nvSpPr>
          <p:cNvPr id="218" name="Google Shape;218;p25"/>
          <p:cNvSpPr/>
          <p:nvPr/>
        </p:nvSpPr>
        <p:spPr>
          <a:xfrm>
            <a:off x="6570000" y="2573712"/>
            <a:ext cx="2574000" cy="2574300"/>
          </a:xfrm>
          <a:prstGeom prst="rtTriangle">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ontserrat" panose="00000500000000000000" pitchFamily="2" charset="0"/>
            </a:endParaRPr>
          </a:p>
        </p:txBody>
      </p:sp>
      <p:sp>
        <p:nvSpPr>
          <p:cNvPr id="219" name="Google Shape;219;p25"/>
          <p:cNvSpPr/>
          <p:nvPr/>
        </p:nvSpPr>
        <p:spPr>
          <a:xfrm rot="10800000">
            <a:off x="6570000" y="-49"/>
            <a:ext cx="2574000" cy="2574300"/>
          </a:xfrm>
          <a:prstGeom prst="rtTriangle">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ontserrat" panose="00000500000000000000" pitchFamily="2" charset="0"/>
            </a:endParaRPr>
          </a:p>
        </p:txBody>
      </p:sp>
      <p:sp>
        <p:nvSpPr>
          <p:cNvPr id="220" name="Google Shape;220;p25"/>
          <p:cNvSpPr/>
          <p:nvPr/>
        </p:nvSpPr>
        <p:spPr>
          <a:xfrm rot="10800000">
            <a:off x="3996036" y="-49"/>
            <a:ext cx="2574000" cy="2574300"/>
          </a:xfrm>
          <a:prstGeom prst="rtTriangle">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ontserrat" panose="00000500000000000000" pitchFamily="2" charset="0"/>
            </a:endParaRPr>
          </a:p>
        </p:txBody>
      </p:sp>
      <p:sp>
        <p:nvSpPr>
          <p:cNvPr id="221" name="Google Shape;221;p25"/>
          <p:cNvSpPr/>
          <p:nvPr/>
        </p:nvSpPr>
        <p:spPr>
          <a:xfrm>
            <a:off x="354650" y="4966350"/>
            <a:ext cx="5064000" cy="184800"/>
          </a:xfrm>
          <a:prstGeom prst="rect">
            <a:avLst/>
          </a:prstGeom>
          <a:noFill/>
          <a:ln>
            <a:noFill/>
          </a:ln>
        </p:spPr>
        <p:txBody>
          <a:bodyPr spcFirstLastPara="1" wrap="square" lIns="0" tIns="45700" rIns="0" bIns="45700" anchor="t" anchorCtr="0">
            <a:noAutofit/>
          </a:bodyPr>
          <a:lstStyle/>
          <a:p>
            <a:pPr marL="0" marR="0" lvl="0" indent="0" algn="l" rtl="0">
              <a:lnSpc>
                <a:spcPct val="100000"/>
              </a:lnSpc>
              <a:spcBef>
                <a:spcPts val="0"/>
              </a:spcBef>
              <a:spcAft>
                <a:spcPts val="0"/>
              </a:spcAft>
              <a:buClr>
                <a:schemeClr val="dk1"/>
              </a:buClr>
              <a:buSzPts val="1100"/>
              <a:buFont typeface="Arial"/>
              <a:buNone/>
            </a:pPr>
            <a:r>
              <a:rPr lang="en" sz="500">
                <a:solidFill>
                  <a:srgbClr val="888888"/>
                </a:solidFill>
                <a:latin typeface="Montserrat" panose="00000500000000000000" pitchFamily="2" charset="0"/>
                <a:ea typeface="Montserrat Light"/>
                <a:cs typeface="Montserrat Light"/>
                <a:sym typeface="Montserrat Light"/>
              </a:rPr>
              <a:t>© 2022 Nielsen Consumer LLC. All Rights Reserved.</a:t>
            </a:r>
            <a:endParaRPr sz="500">
              <a:solidFill>
                <a:srgbClr val="888888"/>
              </a:solidFill>
              <a:latin typeface="Montserrat" panose="00000500000000000000" pitchFamily="2" charset="0"/>
              <a:ea typeface="Montserrat Light"/>
              <a:cs typeface="Montserrat Light"/>
              <a:sym typeface="Montserrat Light"/>
            </a:endParaRPr>
          </a:p>
          <a:p>
            <a:pPr marL="0" marR="0" lvl="0" indent="0" algn="l" rtl="0">
              <a:lnSpc>
                <a:spcPct val="100000"/>
              </a:lnSpc>
              <a:spcBef>
                <a:spcPts val="0"/>
              </a:spcBef>
              <a:spcAft>
                <a:spcPts val="0"/>
              </a:spcAft>
              <a:buClr>
                <a:schemeClr val="dk1"/>
              </a:buClr>
              <a:buSzPts val="1100"/>
              <a:buFont typeface="Arial"/>
              <a:buNone/>
            </a:pPr>
            <a:endParaRPr sz="500">
              <a:solidFill>
                <a:srgbClr val="888888"/>
              </a:solidFill>
              <a:latin typeface="Montserrat" panose="00000500000000000000" pitchFamily="2" charset="0"/>
              <a:ea typeface="Montserrat Light"/>
              <a:cs typeface="Montserrat Light"/>
              <a:sym typeface="Montserrat Light"/>
            </a:endParaRPr>
          </a:p>
          <a:p>
            <a:pPr marL="0" marR="0" lvl="0" indent="0" algn="l" rtl="0">
              <a:lnSpc>
                <a:spcPct val="100000"/>
              </a:lnSpc>
              <a:spcBef>
                <a:spcPts val="0"/>
              </a:spcBef>
              <a:spcAft>
                <a:spcPts val="0"/>
              </a:spcAft>
              <a:buClr>
                <a:srgbClr val="000000"/>
              </a:buClr>
              <a:buSzPts val="600"/>
              <a:buFont typeface="Arial"/>
              <a:buNone/>
            </a:pPr>
            <a:endParaRPr sz="500">
              <a:solidFill>
                <a:srgbClr val="888888"/>
              </a:solidFill>
              <a:latin typeface="Montserrat" panose="00000500000000000000" pitchFamily="2" charset="0"/>
              <a:ea typeface="Montserrat Light"/>
              <a:cs typeface="Montserrat Light"/>
              <a:sym typeface="Montserrat Light"/>
            </a:endParaRPr>
          </a:p>
        </p:txBody>
      </p:sp>
      <p:sp>
        <p:nvSpPr>
          <p:cNvPr id="222" name="Google Shape;222;p25"/>
          <p:cNvSpPr txBox="1">
            <a:spLocks noGrp="1"/>
          </p:cNvSpPr>
          <p:nvPr>
            <p:ph type="ctrTitle"/>
          </p:nvPr>
        </p:nvSpPr>
        <p:spPr>
          <a:xfrm>
            <a:off x="354650" y="990600"/>
            <a:ext cx="3386100" cy="1578000"/>
          </a:xfrm>
          <a:prstGeom prst="rect">
            <a:avLst/>
          </a:prstGeom>
        </p:spPr>
        <p:txBody>
          <a:bodyPr spcFirstLastPara="1" wrap="square" lIns="0" tIns="91425" rIns="0" bIns="91425" anchor="b" anchorCtr="0">
            <a:noAutofit/>
          </a:bodyPr>
          <a:lstStyle>
            <a:lvl1pPr lvl="0" rtl="0">
              <a:spcBef>
                <a:spcPts val="0"/>
              </a:spcBef>
              <a:spcAft>
                <a:spcPts val="0"/>
              </a:spcAft>
              <a:buClr>
                <a:srgbClr val="000000"/>
              </a:buClr>
              <a:buSzPts val="3000"/>
              <a:buFont typeface="Montserrat"/>
              <a:buNone/>
              <a:defRPr sz="3000" b="1">
                <a:solidFill>
                  <a:srgbClr val="000000"/>
                </a:solidFill>
                <a:latin typeface="Montserrat" panose="00000500000000000000" pitchFamily="2" charset="0"/>
                <a:ea typeface="Montserrat" panose="00000500000000000000" pitchFamily="2" charset="0"/>
                <a:cs typeface="Montserrat" panose="00000500000000000000" pitchFamily="2" charset="0"/>
                <a:sym typeface="Montserrat"/>
              </a:defRPr>
            </a:lvl1pPr>
            <a:lvl2pPr lvl="1" algn="ctr" rtl="0">
              <a:spcBef>
                <a:spcPts val="0"/>
              </a:spcBef>
              <a:spcAft>
                <a:spcPts val="0"/>
              </a:spcAft>
              <a:buClr>
                <a:srgbClr val="FFFFFF"/>
              </a:buClr>
              <a:buSzPts val="5200"/>
              <a:buNone/>
              <a:defRPr sz="5200">
                <a:solidFill>
                  <a:srgbClr val="FFFFFF"/>
                </a:solidFill>
              </a:defRPr>
            </a:lvl2pPr>
            <a:lvl3pPr lvl="2" algn="ctr" rtl="0">
              <a:spcBef>
                <a:spcPts val="0"/>
              </a:spcBef>
              <a:spcAft>
                <a:spcPts val="0"/>
              </a:spcAft>
              <a:buClr>
                <a:srgbClr val="FFFFFF"/>
              </a:buClr>
              <a:buSzPts val="5200"/>
              <a:buNone/>
              <a:defRPr sz="5200">
                <a:solidFill>
                  <a:srgbClr val="FFFFFF"/>
                </a:solidFill>
              </a:defRPr>
            </a:lvl3pPr>
            <a:lvl4pPr lvl="3" algn="ctr" rtl="0">
              <a:spcBef>
                <a:spcPts val="0"/>
              </a:spcBef>
              <a:spcAft>
                <a:spcPts val="0"/>
              </a:spcAft>
              <a:buClr>
                <a:srgbClr val="FFFFFF"/>
              </a:buClr>
              <a:buSzPts val="5200"/>
              <a:buNone/>
              <a:defRPr sz="5200">
                <a:solidFill>
                  <a:srgbClr val="FFFFFF"/>
                </a:solidFill>
              </a:defRPr>
            </a:lvl4pPr>
            <a:lvl5pPr lvl="4" algn="ctr" rtl="0">
              <a:spcBef>
                <a:spcPts val="0"/>
              </a:spcBef>
              <a:spcAft>
                <a:spcPts val="0"/>
              </a:spcAft>
              <a:buClr>
                <a:srgbClr val="FFFFFF"/>
              </a:buClr>
              <a:buSzPts val="5200"/>
              <a:buNone/>
              <a:defRPr sz="5200">
                <a:solidFill>
                  <a:srgbClr val="FFFFFF"/>
                </a:solidFill>
              </a:defRPr>
            </a:lvl5pPr>
            <a:lvl6pPr lvl="5" algn="ctr" rtl="0">
              <a:spcBef>
                <a:spcPts val="0"/>
              </a:spcBef>
              <a:spcAft>
                <a:spcPts val="0"/>
              </a:spcAft>
              <a:buClr>
                <a:srgbClr val="FFFFFF"/>
              </a:buClr>
              <a:buSzPts val="5200"/>
              <a:buNone/>
              <a:defRPr sz="5200">
                <a:solidFill>
                  <a:srgbClr val="FFFFFF"/>
                </a:solidFill>
              </a:defRPr>
            </a:lvl6pPr>
            <a:lvl7pPr lvl="6" algn="ctr" rtl="0">
              <a:spcBef>
                <a:spcPts val="0"/>
              </a:spcBef>
              <a:spcAft>
                <a:spcPts val="0"/>
              </a:spcAft>
              <a:buClr>
                <a:srgbClr val="FFFFFF"/>
              </a:buClr>
              <a:buSzPts val="5200"/>
              <a:buNone/>
              <a:defRPr sz="5200">
                <a:solidFill>
                  <a:srgbClr val="FFFFFF"/>
                </a:solidFill>
              </a:defRPr>
            </a:lvl7pPr>
            <a:lvl8pPr lvl="7" algn="ctr" rtl="0">
              <a:spcBef>
                <a:spcPts val="0"/>
              </a:spcBef>
              <a:spcAft>
                <a:spcPts val="0"/>
              </a:spcAft>
              <a:buClr>
                <a:srgbClr val="FFFFFF"/>
              </a:buClr>
              <a:buSzPts val="5200"/>
              <a:buNone/>
              <a:defRPr sz="5200">
                <a:solidFill>
                  <a:srgbClr val="FFFFFF"/>
                </a:solidFill>
              </a:defRPr>
            </a:lvl8pPr>
            <a:lvl9pPr lvl="8" algn="ctr" rtl="0">
              <a:spcBef>
                <a:spcPts val="0"/>
              </a:spcBef>
              <a:spcAft>
                <a:spcPts val="0"/>
              </a:spcAft>
              <a:buClr>
                <a:srgbClr val="FFFFFF"/>
              </a:buClr>
              <a:buSzPts val="5200"/>
              <a:buNone/>
              <a:defRPr sz="5200">
                <a:solidFill>
                  <a:srgbClr val="FFFFFF"/>
                </a:solidFill>
              </a:defRPr>
            </a:lvl9pPr>
          </a:lstStyle>
          <a:p>
            <a:endParaRPr/>
          </a:p>
        </p:txBody>
      </p:sp>
      <p:sp>
        <p:nvSpPr>
          <p:cNvPr id="223" name="Google Shape;223;p25"/>
          <p:cNvSpPr txBox="1">
            <a:spLocks noGrp="1"/>
          </p:cNvSpPr>
          <p:nvPr>
            <p:ph type="subTitle" idx="1"/>
          </p:nvPr>
        </p:nvSpPr>
        <p:spPr>
          <a:xfrm>
            <a:off x="354650" y="2453125"/>
            <a:ext cx="3386100" cy="792600"/>
          </a:xfrm>
          <a:prstGeom prst="rect">
            <a:avLst/>
          </a:prstGeom>
        </p:spPr>
        <p:txBody>
          <a:bodyPr spcFirstLastPara="1" wrap="square" lIns="0" tIns="91425" rIns="0" bIns="91425" anchor="t" anchorCtr="0">
            <a:noAutofit/>
          </a:bodyPr>
          <a:lstStyle>
            <a:lvl1pPr marL="0" lvl="0" indent="0" rtl="0">
              <a:lnSpc>
                <a:spcPct val="100000"/>
              </a:lnSpc>
              <a:spcBef>
                <a:spcPts val="0"/>
              </a:spcBef>
              <a:spcAft>
                <a:spcPts val="0"/>
              </a:spcAft>
              <a:buClr>
                <a:srgbClr val="666666"/>
              </a:buClr>
              <a:buSzPts val="1800"/>
              <a:buFont typeface="Montserrat"/>
              <a:buNone/>
              <a:defRPr sz="1800">
                <a:solidFill>
                  <a:srgbClr val="666666"/>
                </a:solidFill>
                <a:latin typeface="Montserrat" panose="00000500000000000000" pitchFamily="2" charset="0"/>
                <a:ea typeface="Montserrat" panose="00000500000000000000" pitchFamily="2" charset="0"/>
                <a:cs typeface="Montserrat" panose="00000500000000000000" pitchFamily="2" charset="0"/>
                <a:sym typeface="Montserrat"/>
              </a:defRPr>
            </a:lvl1pPr>
            <a:lvl2pPr lvl="1" rtl="0">
              <a:lnSpc>
                <a:spcPct val="100000"/>
              </a:lnSpc>
              <a:spcBef>
                <a:spcPts val="0"/>
              </a:spcBef>
              <a:spcAft>
                <a:spcPts val="0"/>
              </a:spcAft>
              <a:buClr>
                <a:srgbClr val="666666"/>
              </a:buClr>
              <a:buSzPts val="1800"/>
              <a:buFont typeface="Montserrat"/>
              <a:buNone/>
              <a:defRPr sz="1800">
                <a:solidFill>
                  <a:srgbClr val="666666"/>
                </a:solidFill>
                <a:latin typeface="Montserrat"/>
                <a:ea typeface="Montserrat"/>
                <a:cs typeface="Montserrat"/>
                <a:sym typeface="Montserrat"/>
              </a:defRPr>
            </a:lvl2pPr>
            <a:lvl3pPr lvl="2" rtl="0">
              <a:lnSpc>
                <a:spcPct val="100000"/>
              </a:lnSpc>
              <a:spcBef>
                <a:spcPts val="0"/>
              </a:spcBef>
              <a:spcAft>
                <a:spcPts val="0"/>
              </a:spcAft>
              <a:buClr>
                <a:srgbClr val="666666"/>
              </a:buClr>
              <a:buSzPts val="1800"/>
              <a:buFont typeface="Montserrat"/>
              <a:buNone/>
              <a:defRPr sz="1800">
                <a:solidFill>
                  <a:srgbClr val="666666"/>
                </a:solidFill>
                <a:latin typeface="Montserrat"/>
                <a:ea typeface="Montserrat"/>
                <a:cs typeface="Montserrat"/>
                <a:sym typeface="Montserrat"/>
              </a:defRPr>
            </a:lvl3pPr>
            <a:lvl4pPr lvl="3" rtl="0">
              <a:lnSpc>
                <a:spcPct val="100000"/>
              </a:lnSpc>
              <a:spcBef>
                <a:spcPts val="0"/>
              </a:spcBef>
              <a:spcAft>
                <a:spcPts val="0"/>
              </a:spcAft>
              <a:buClr>
                <a:srgbClr val="666666"/>
              </a:buClr>
              <a:buSzPts val="1800"/>
              <a:buFont typeface="Montserrat"/>
              <a:buNone/>
              <a:defRPr sz="1800">
                <a:solidFill>
                  <a:srgbClr val="666666"/>
                </a:solidFill>
                <a:latin typeface="Montserrat"/>
                <a:ea typeface="Montserrat"/>
                <a:cs typeface="Montserrat"/>
                <a:sym typeface="Montserrat"/>
              </a:defRPr>
            </a:lvl4pPr>
            <a:lvl5pPr lvl="4" rtl="0">
              <a:lnSpc>
                <a:spcPct val="100000"/>
              </a:lnSpc>
              <a:spcBef>
                <a:spcPts val="0"/>
              </a:spcBef>
              <a:spcAft>
                <a:spcPts val="0"/>
              </a:spcAft>
              <a:buClr>
                <a:srgbClr val="666666"/>
              </a:buClr>
              <a:buSzPts val="1800"/>
              <a:buFont typeface="Montserrat"/>
              <a:buNone/>
              <a:defRPr sz="1800">
                <a:solidFill>
                  <a:srgbClr val="666666"/>
                </a:solidFill>
                <a:latin typeface="Montserrat"/>
                <a:ea typeface="Montserrat"/>
                <a:cs typeface="Montserrat"/>
                <a:sym typeface="Montserrat"/>
              </a:defRPr>
            </a:lvl5pPr>
            <a:lvl6pPr lvl="5" rtl="0">
              <a:lnSpc>
                <a:spcPct val="100000"/>
              </a:lnSpc>
              <a:spcBef>
                <a:spcPts val="0"/>
              </a:spcBef>
              <a:spcAft>
                <a:spcPts val="0"/>
              </a:spcAft>
              <a:buClr>
                <a:srgbClr val="666666"/>
              </a:buClr>
              <a:buSzPts val="1800"/>
              <a:buFont typeface="Montserrat"/>
              <a:buNone/>
              <a:defRPr sz="1800">
                <a:solidFill>
                  <a:srgbClr val="666666"/>
                </a:solidFill>
                <a:latin typeface="Montserrat"/>
                <a:ea typeface="Montserrat"/>
                <a:cs typeface="Montserrat"/>
                <a:sym typeface="Montserrat"/>
              </a:defRPr>
            </a:lvl6pPr>
            <a:lvl7pPr lvl="6" rtl="0">
              <a:lnSpc>
                <a:spcPct val="100000"/>
              </a:lnSpc>
              <a:spcBef>
                <a:spcPts val="0"/>
              </a:spcBef>
              <a:spcAft>
                <a:spcPts val="0"/>
              </a:spcAft>
              <a:buClr>
                <a:srgbClr val="666666"/>
              </a:buClr>
              <a:buSzPts val="1800"/>
              <a:buFont typeface="Montserrat"/>
              <a:buNone/>
              <a:defRPr sz="1800">
                <a:solidFill>
                  <a:srgbClr val="666666"/>
                </a:solidFill>
                <a:latin typeface="Montserrat"/>
                <a:ea typeface="Montserrat"/>
                <a:cs typeface="Montserrat"/>
                <a:sym typeface="Montserrat"/>
              </a:defRPr>
            </a:lvl7pPr>
            <a:lvl8pPr lvl="7" rtl="0">
              <a:lnSpc>
                <a:spcPct val="100000"/>
              </a:lnSpc>
              <a:spcBef>
                <a:spcPts val="0"/>
              </a:spcBef>
              <a:spcAft>
                <a:spcPts val="0"/>
              </a:spcAft>
              <a:buClr>
                <a:srgbClr val="666666"/>
              </a:buClr>
              <a:buSzPts val="1800"/>
              <a:buFont typeface="Montserrat"/>
              <a:buNone/>
              <a:defRPr sz="1800">
                <a:solidFill>
                  <a:srgbClr val="666666"/>
                </a:solidFill>
                <a:latin typeface="Montserrat"/>
                <a:ea typeface="Montserrat"/>
                <a:cs typeface="Montserrat"/>
                <a:sym typeface="Montserrat"/>
              </a:defRPr>
            </a:lvl8pPr>
            <a:lvl9pPr lvl="8" rtl="0">
              <a:lnSpc>
                <a:spcPct val="100000"/>
              </a:lnSpc>
              <a:spcBef>
                <a:spcPts val="0"/>
              </a:spcBef>
              <a:spcAft>
                <a:spcPts val="0"/>
              </a:spcAft>
              <a:buClr>
                <a:srgbClr val="666666"/>
              </a:buClr>
              <a:buSzPts val="1800"/>
              <a:buFont typeface="Montserrat"/>
              <a:buNone/>
              <a:defRPr sz="1800">
                <a:solidFill>
                  <a:srgbClr val="666666"/>
                </a:solidFill>
                <a:latin typeface="Montserrat"/>
                <a:ea typeface="Montserrat"/>
                <a:cs typeface="Montserrat"/>
                <a:sym typeface="Montserrat"/>
              </a:defRPr>
            </a:lvl9pPr>
          </a:lstStyle>
          <a:p>
            <a:endParaRPr/>
          </a:p>
        </p:txBody>
      </p:sp>
      <p:sp>
        <p:nvSpPr>
          <p:cNvPr id="12" name="Slide Number Placeholder 1">
            <a:extLst>
              <a:ext uri="{FF2B5EF4-FFF2-40B4-BE49-F238E27FC236}">
                <a16:creationId xmlns:a16="http://schemas.microsoft.com/office/drawing/2014/main" id="{124A1E46-6C15-4A0E-BD77-A90AE4681E1E}"/>
              </a:ext>
            </a:extLst>
          </p:cNvPr>
          <p:cNvSpPr txBox="1">
            <a:spLocks/>
          </p:cNvSpPr>
          <p:nvPr userDrawn="1"/>
        </p:nvSpPr>
        <p:spPr>
          <a:xfrm>
            <a:off x="6732050" y="4809373"/>
            <a:ext cx="2057400" cy="274637"/>
          </a:xfrm>
          <a:prstGeom prst="rect">
            <a:avLst/>
          </a:prstGeom>
        </p:spPr>
        <p:txBody>
          <a:bodyPr vert="horz" lIns="0" tIns="45720" rIns="0" bIns="45720" rtlCol="0" anchor="ctr"/>
          <a:lstStyle>
            <a:defPPr marR="0" lvl="0" algn="l" rtl="0">
              <a:lnSpc>
                <a:spcPct val="100000"/>
              </a:lnSpc>
              <a:spcBef>
                <a:spcPts val="0"/>
              </a:spcBef>
              <a:spcAft>
                <a:spcPts val="0"/>
              </a:spcAft>
            </a:defPPr>
            <a:lvl1pPr marR="0" lvl="0" algn="r" rtl="0">
              <a:lnSpc>
                <a:spcPct val="100000"/>
              </a:lnSpc>
              <a:spcBef>
                <a:spcPts val="0"/>
              </a:spcBef>
              <a:spcAft>
                <a:spcPts val="0"/>
              </a:spcAft>
              <a:buClr>
                <a:srgbClr val="000000"/>
              </a:buClr>
              <a:buFont typeface="Arial"/>
              <a:defRPr sz="1000" b="0" i="0" u="none" strike="noStrike" cap="none">
                <a:solidFill>
                  <a:schemeClr val="bg1"/>
                </a:solidFill>
                <a:latin typeface="Avenir Next LT Pro" panose="020B0504020202020204" pitchFamily="34" charset="0"/>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fld id="{8B2E2F79-BC7F-4BB1-9203-38C79639CA91}" type="slidenum">
              <a:rPr lang="en-PH" smtClean="0">
                <a:solidFill>
                  <a:schemeClr val="tx1"/>
                </a:solidFill>
                <a:latin typeface="Montserrat" panose="00000500000000000000" pitchFamily="2" charset="0"/>
              </a:rPr>
              <a:pPr/>
              <a:t>‹#›</a:t>
            </a:fld>
            <a:endParaRPr lang="en-PH">
              <a:solidFill>
                <a:schemeClr val="tx1"/>
              </a:solidFill>
              <a:latin typeface="Montserrat" panose="00000500000000000000" pitchFamily="2" charset="0"/>
            </a:endParaRPr>
          </a:p>
        </p:txBody>
      </p:sp>
      <p:pic>
        <p:nvPicPr>
          <p:cNvPr id="13" name="Google Shape;226;p12">
            <a:extLst>
              <a:ext uri="{FF2B5EF4-FFF2-40B4-BE49-F238E27FC236}">
                <a16:creationId xmlns:a16="http://schemas.microsoft.com/office/drawing/2014/main" id="{D2CFB907-C69F-4529-AEAB-8D0A93887C6E}"/>
              </a:ext>
            </a:extLst>
          </p:cNvPr>
          <p:cNvPicPr preferRelativeResize="0">
            <a:picLocks noChangeAspect="1"/>
          </p:cNvPicPr>
          <p:nvPr userDrawn="1"/>
        </p:nvPicPr>
        <p:blipFill>
          <a:blip r:embed="rId2">
            <a:alphaModFix/>
          </a:blip>
          <a:stretch>
            <a:fillRect/>
          </a:stretch>
        </p:blipFill>
        <p:spPr>
          <a:xfrm>
            <a:off x="354642" y="4354250"/>
            <a:ext cx="1372984" cy="393192"/>
          </a:xfrm>
          <a:prstGeom prst="rect">
            <a:avLst/>
          </a:prstGeom>
          <a:noFill/>
          <a:ln>
            <a:noFill/>
          </a:ln>
        </p:spPr>
      </p:pic>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Divider - White/radiant N outline">
  <p:cSld name="TITLE_1_1_1_1_1_2_1">
    <p:bg>
      <p:bgPr>
        <a:solidFill>
          <a:srgbClr val="FFFFFF"/>
        </a:solidFill>
        <a:effectLst/>
      </p:bgPr>
    </p:bg>
    <p:spTree>
      <p:nvGrpSpPr>
        <p:cNvPr id="1" name="Shape 226"/>
        <p:cNvGrpSpPr/>
        <p:nvPr/>
      </p:nvGrpSpPr>
      <p:grpSpPr>
        <a:xfrm>
          <a:off x="0" y="0"/>
          <a:ext cx="0" cy="0"/>
          <a:chOff x="0" y="0"/>
          <a:chExt cx="0" cy="0"/>
        </a:xfrm>
      </p:grpSpPr>
      <p:pic>
        <p:nvPicPr>
          <p:cNvPr id="231" name="Google Shape;231;p26"/>
          <p:cNvPicPr preferRelativeResize="0"/>
          <p:nvPr/>
        </p:nvPicPr>
        <p:blipFill rotWithShape="1">
          <a:blip r:embed="rId2" cstate="screen">
            <a:alphaModFix amt="15000"/>
            <a:extLst>
              <a:ext uri="{28A0092B-C50C-407E-A947-70E740481C1C}">
                <a14:useLocalDpi xmlns:a14="http://schemas.microsoft.com/office/drawing/2010/main"/>
              </a:ext>
            </a:extLst>
          </a:blip>
          <a:srcRect t="29" b="29"/>
          <a:stretch/>
        </p:blipFill>
        <p:spPr>
          <a:xfrm>
            <a:off x="4008765" y="0"/>
            <a:ext cx="5135237" cy="5143501"/>
          </a:xfrm>
          <a:prstGeom prst="rect">
            <a:avLst/>
          </a:prstGeom>
          <a:noFill/>
          <a:ln>
            <a:noFill/>
          </a:ln>
        </p:spPr>
      </p:pic>
      <p:sp>
        <p:nvSpPr>
          <p:cNvPr id="227" name="Google Shape;227;p26"/>
          <p:cNvSpPr/>
          <p:nvPr/>
        </p:nvSpPr>
        <p:spPr>
          <a:xfrm>
            <a:off x="354650" y="4966350"/>
            <a:ext cx="5064000" cy="184800"/>
          </a:xfrm>
          <a:prstGeom prst="rect">
            <a:avLst/>
          </a:prstGeom>
          <a:noFill/>
          <a:ln>
            <a:noFill/>
          </a:ln>
        </p:spPr>
        <p:txBody>
          <a:bodyPr spcFirstLastPara="1" wrap="square" lIns="0" tIns="45700" rIns="0" bIns="45700" anchor="t" anchorCtr="0">
            <a:noAutofit/>
          </a:bodyPr>
          <a:lstStyle/>
          <a:p>
            <a:pPr marL="0" marR="0" lvl="0" indent="0" algn="l" rtl="0">
              <a:lnSpc>
                <a:spcPct val="100000"/>
              </a:lnSpc>
              <a:spcBef>
                <a:spcPts val="0"/>
              </a:spcBef>
              <a:spcAft>
                <a:spcPts val="0"/>
              </a:spcAft>
              <a:buClr>
                <a:schemeClr val="dk1"/>
              </a:buClr>
              <a:buSzPts val="1100"/>
              <a:buFont typeface="Arial"/>
              <a:buNone/>
            </a:pPr>
            <a:r>
              <a:rPr lang="en" sz="500">
                <a:solidFill>
                  <a:srgbClr val="888888"/>
                </a:solidFill>
                <a:latin typeface="Montserrat" panose="00000500000000000000" pitchFamily="2" charset="0"/>
                <a:ea typeface="Montserrat Light"/>
                <a:cs typeface="Montserrat Light"/>
                <a:sym typeface="Montserrat Light"/>
              </a:rPr>
              <a:t>© 2022 Nielsen Consumer LLC. All Rights Reserved.</a:t>
            </a:r>
            <a:endParaRPr sz="500">
              <a:solidFill>
                <a:srgbClr val="888888"/>
              </a:solidFill>
              <a:latin typeface="Montserrat" panose="00000500000000000000" pitchFamily="2" charset="0"/>
              <a:ea typeface="Montserrat Light"/>
              <a:cs typeface="Montserrat Light"/>
              <a:sym typeface="Montserrat Light"/>
            </a:endParaRPr>
          </a:p>
          <a:p>
            <a:pPr marL="0" marR="0" lvl="0" indent="0" algn="l" rtl="0">
              <a:lnSpc>
                <a:spcPct val="100000"/>
              </a:lnSpc>
              <a:spcBef>
                <a:spcPts val="0"/>
              </a:spcBef>
              <a:spcAft>
                <a:spcPts val="0"/>
              </a:spcAft>
              <a:buClr>
                <a:schemeClr val="dk1"/>
              </a:buClr>
              <a:buSzPts val="1100"/>
              <a:buFont typeface="Arial"/>
              <a:buNone/>
            </a:pPr>
            <a:endParaRPr sz="500">
              <a:solidFill>
                <a:srgbClr val="888888"/>
              </a:solidFill>
              <a:latin typeface="Montserrat" panose="00000500000000000000" pitchFamily="2" charset="0"/>
              <a:ea typeface="Montserrat Light"/>
              <a:cs typeface="Montserrat Light"/>
              <a:sym typeface="Montserrat Light"/>
            </a:endParaRPr>
          </a:p>
          <a:p>
            <a:pPr marL="0" marR="0" lvl="0" indent="0" algn="l" rtl="0">
              <a:lnSpc>
                <a:spcPct val="100000"/>
              </a:lnSpc>
              <a:spcBef>
                <a:spcPts val="0"/>
              </a:spcBef>
              <a:spcAft>
                <a:spcPts val="0"/>
              </a:spcAft>
              <a:buClr>
                <a:srgbClr val="000000"/>
              </a:buClr>
              <a:buSzPts val="600"/>
              <a:buFont typeface="Arial"/>
              <a:buNone/>
            </a:pPr>
            <a:endParaRPr sz="500">
              <a:solidFill>
                <a:srgbClr val="888888"/>
              </a:solidFill>
              <a:latin typeface="Montserrat" panose="00000500000000000000" pitchFamily="2" charset="0"/>
              <a:ea typeface="Montserrat Light"/>
              <a:cs typeface="Montserrat Light"/>
              <a:sym typeface="Montserrat Light"/>
            </a:endParaRPr>
          </a:p>
        </p:txBody>
      </p:sp>
      <p:sp>
        <p:nvSpPr>
          <p:cNvPr id="228" name="Google Shape;228;p26"/>
          <p:cNvSpPr txBox="1">
            <a:spLocks noGrp="1"/>
          </p:cNvSpPr>
          <p:nvPr>
            <p:ph type="ctrTitle"/>
          </p:nvPr>
        </p:nvSpPr>
        <p:spPr>
          <a:xfrm>
            <a:off x="354650" y="990600"/>
            <a:ext cx="4115100" cy="1578000"/>
          </a:xfrm>
          <a:prstGeom prst="rect">
            <a:avLst/>
          </a:prstGeom>
        </p:spPr>
        <p:txBody>
          <a:bodyPr spcFirstLastPara="1" wrap="square" lIns="0" tIns="91425" rIns="0" bIns="91425" anchor="b" anchorCtr="0">
            <a:noAutofit/>
          </a:bodyPr>
          <a:lstStyle>
            <a:lvl1pPr lvl="0" rtl="0">
              <a:spcBef>
                <a:spcPts val="0"/>
              </a:spcBef>
              <a:spcAft>
                <a:spcPts val="0"/>
              </a:spcAft>
              <a:buClr>
                <a:srgbClr val="000000"/>
              </a:buClr>
              <a:buSzPts val="3000"/>
              <a:buFont typeface="Montserrat"/>
              <a:buNone/>
              <a:defRPr sz="3000" b="1">
                <a:solidFill>
                  <a:srgbClr val="000000"/>
                </a:solidFill>
                <a:latin typeface="Montserrat" panose="00000500000000000000" pitchFamily="2" charset="0"/>
                <a:ea typeface="Montserrat" panose="00000500000000000000" pitchFamily="2" charset="0"/>
                <a:cs typeface="Montserrat" panose="00000500000000000000" pitchFamily="2" charset="0"/>
                <a:sym typeface="Montserrat"/>
              </a:defRPr>
            </a:lvl1pPr>
            <a:lvl2pPr lvl="1" algn="ctr" rtl="0">
              <a:spcBef>
                <a:spcPts val="0"/>
              </a:spcBef>
              <a:spcAft>
                <a:spcPts val="0"/>
              </a:spcAft>
              <a:buClr>
                <a:srgbClr val="FFFFFF"/>
              </a:buClr>
              <a:buSzPts val="5200"/>
              <a:buNone/>
              <a:defRPr sz="5200">
                <a:solidFill>
                  <a:srgbClr val="FFFFFF"/>
                </a:solidFill>
              </a:defRPr>
            </a:lvl2pPr>
            <a:lvl3pPr lvl="2" algn="ctr" rtl="0">
              <a:spcBef>
                <a:spcPts val="0"/>
              </a:spcBef>
              <a:spcAft>
                <a:spcPts val="0"/>
              </a:spcAft>
              <a:buClr>
                <a:srgbClr val="FFFFFF"/>
              </a:buClr>
              <a:buSzPts val="5200"/>
              <a:buNone/>
              <a:defRPr sz="5200">
                <a:solidFill>
                  <a:srgbClr val="FFFFFF"/>
                </a:solidFill>
              </a:defRPr>
            </a:lvl3pPr>
            <a:lvl4pPr lvl="3" algn="ctr" rtl="0">
              <a:spcBef>
                <a:spcPts val="0"/>
              </a:spcBef>
              <a:spcAft>
                <a:spcPts val="0"/>
              </a:spcAft>
              <a:buClr>
                <a:srgbClr val="FFFFFF"/>
              </a:buClr>
              <a:buSzPts val="5200"/>
              <a:buNone/>
              <a:defRPr sz="5200">
                <a:solidFill>
                  <a:srgbClr val="FFFFFF"/>
                </a:solidFill>
              </a:defRPr>
            </a:lvl4pPr>
            <a:lvl5pPr lvl="4" algn="ctr" rtl="0">
              <a:spcBef>
                <a:spcPts val="0"/>
              </a:spcBef>
              <a:spcAft>
                <a:spcPts val="0"/>
              </a:spcAft>
              <a:buClr>
                <a:srgbClr val="FFFFFF"/>
              </a:buClr>
              <a:buSzPts val="5200"/>
              <a:buNone/>
              <a:defRPr sz="5200">
                <a:solidFill>
                  <a:srgbClr val="FFFFFF"/>
                </a:solidFill>
              </a:defRPr>
            </a:lvl5pPr>
            <a:lvl6pPr lvl="5" algn="ctr" rtl="0">
              <a:spcBef>
                <a:spcPts val="0"/>
              </a:spcBef>
              <a:spcAft>
                <a:spcPts val="0"/>
              </a:spcAft>
              <a:buClr>
                <a:srgbClr val="FFFFFF"/>
              </a:buClr>
              <a:buSzPts val="5200"/>
              <a:buNone/>
              <a:defRPr sz="5200">
                <a:solidFill>
                  <a:srgbClr val="FFFFFF"/>
                </a:solidFill>
              </a:defRPr>
            </a:lvl6pPr>
            <a:lvl7pPr lvl="6" algn="ctr" rtl="0">
              <a:spcBef>
                <a:spcPts val="0"/>
              </a:spcBef>
              <a:spcAft>
                <a:spcPts val="0"/>
              </a:spcAft>
              <a:buClr>
                <a:srgbClr val="FFFFFF"/>
              </a:buClr>
              <a:buSzPts val="5200"/>
              <a:buNone/>
              <a:defRPr sz="5200">
                <a:solidFill>
                  <a:srgbClr val="FFFFFF"/>
                </a:solidFill>
              </a:defRPr>
            </a:lvl7pPr>
            <a:lvl8pPr lvl="7" algn="ctr" rtl="0">
              <a:spcBef>
                <a:spcPts val="0"/>
              </a:spcBef>
              <a:spcAft>
                <a:spcPts val="0"/>
              </a:spcAft>
              <a:buClr>
                <a:srgbClr val="FFFFFF"/>
              </a:buClr>
              <a:buSzPts val="5200"/>
              <a:buNone/>
              <a:defRPr sz="5200">
                <a:solidFill>
                  <a:srgbClr val="FFFFFF"/>
                </a:solidFill>
              </a:defRPr>
            </a:lvl8pPr>
            <a:lvl9pPr lvl="8" algn="ctr" rtl="0">
              <a:spcBef>
                <a:spcPts val="0"/>
              </a:spcBef>
              <a:spcAft>
                <a:spcPts val="0"/>
              </a:spcAft>
              <a:buClr>
                <a:srgbClr val="FFFFFF"/>
              </a:buClr>
              <a:buSzPts val="5200"/>
              <a:buNone/>
              <a:defRPr sz="5200">
                <a:solidFill>
                  <a:srgbClr val="FFFFFF"/>
                </a:solidFill>
              </a:defRPr>
            </a:lvl9pPr>
          </a:lstStyle>
          <a:p>
            <a:endParaRPr/>
          </a:p>
        </p:txBody>
      </p:sp>
      <p:sp>
        <p:nvSpPr>
          <p:cNvPr id="229" name="Google Shape;229;p26"/>
          <p:cNvSpPr txBox="1">
            <a:spLocks noGrp="1"/>
          </p:cNvSpPr>
          <p:nvPr>
            <p:ph type="subTitle" idx="1"/>
          </p:nvPr>
        </p:nvSpPr>
        <p:spPr>
          <a:xfrm>
            <a:off x="354650" y="2453125"/>
            <a:ext cx="4115100" cy="792600"/>
          </a:xfrm>
          <a:prstGeom prst="rect">
            <a:avLst/>
          </a:prstGeom>
        </p:spPr>
        <p:txBody>
          <a:bodyPr spcFirstLastPara="1" wrap="square" lIns="0" tIns="91425" rIns="0" bIns="91425" anchor="t" anchorCtr="0">
            <a:noAutofit/>
          </a:bodyPr>
          <a:lstStyle>
            <a:lvl1pPr marL="0" lvl="0" indent="0" rtl="0">
              <a:lnSpc>
                <a:spcPct val="100000"/>
              </a:lnSpc>
              <a:spcBef>
                <a:spcPts val="0"/>
              </a:spcBef>
              <a:spcAft>
                <a:spcPts val="0"/>
              </a:spcAft>
              <a:buClr>
                <a:srgbClr val="666666"/>
              </a:buClr>
              <a:buSzPts val="1800"/>
              <a:buFont typeface="Montserrat"/>
              <a:buNone/>
              <a:defRPr sz="1800">
                <a:solidFill>
                  <a:srgbClr val="666666"/>
                </a:solidFill>
                <a:latin typeface="Montserrat" panose="00000500000000000000" pitchFamily="2" charset="0"/>
                <a:ea typeface="Montserrat" panose="00000500000000000000" pitchFamily="2" charset="0"/>
                <a:cs typeface="Montserrat" panose="00000500000000000000" pitchFamily="2" charset="0"/>
                <a:sym typeface="Montserrat"/>
              </a:defRPr>
            </a:lvl1pPr>
            <a:lvl2pPr lvl="1" rtl="0">
              <a:lnSpc>
                <a:spcPct val="100000"/>
              </a:lnSpc>
              <a:spcBef>
                <a:spcPts val="0"/>
              </a:spcBef>
              <a:spcAft>
                <a:spcPts val="0"/>
              </a:spcAft>
              <a:buClr>
                <a:srgbClr val="666666"/>
              </a:buClr>
              <a:buSzPts val="1800"/>
              <a:buFont typeface="Montserrat"/>
              <a:buNone/>
              <a:defRPr sz="1800">
                <a:solidFill>
                  <a:srgbClr val="666666"/>
                </a:solidFill>
                <a:latin typeface="Montserrat"/>
                <a:ea typeface="Montserrat"/>
                <a:cs typeface="Montserrat"/>
                <a:sym typeface="Montserrat"/>
              </a:defRPr>
            </a:lvl2pPr>
            <a:lvl3pPr lvl="2" rtl="0">
              <a:lnSpc>
                <a:spcPct val="100000"/>
              </a:lnSpc>
              <a:spcBef>
                <a:spcPts val="0"/>
              </a:spcBef>
              <a:spcAft>
                <a:spcPts val="0"/>
              </a:spcAft>
              <a:buClr>
                <a:srgbClr val="666666"/>
              </a:buClr>
              <a:buSzPts val="1800"/>
              <a:buFont typeface="Montserrat"/>
              <a:buNone/>
              <a:defRPr sz="1800">
                <a:solidFill>
                  <a:srgbClr val="666666"/>
                </a:solidFill>
                <a:latin typeface="Montserrat"/>
                <a:ea typeface="Montserrat"/>
                <a:cs typeface="Montserrat"/>
                <a:sym typeface="Montserrat"/>
              </a:defRPr>
            </a:lvl3pPr>
            <a:lvl4pPr lvl="3" rtl="0">
              <a:lnSpc>
                <a:spcPct val="100000"/>
              </a:lnSpc>
              <a:spcBef>
                <a:spcPts val="0"/>
              </a:spcBef>
              <a:spcAft>
                <a:spcPts val="0"/>
              </a:spcAft>
              <a:buClr>
                <a:srgbClr val="666666"/>
              </a:buClr>
              <a:buSzPts val="1800"/>
              <a:buFont typeface="Montserrat"/>
              <a:buNone/>
              <a:defRPr sz="1800">
                <a:solidFill>
                  <a:srgbClr val="666666"/>
                </a:solidFill>
                <a:latin typeface="Montserrat"/>
                <a:ea typeface="Montserrat"/>
                <a:cs typeface="Montserrat"/>
                <a:sym typeface="Montserrat"/>
              </a:defRPr>
            </a:lvl4pPr>
            <a:lvl5pPr lvl="4" rtl="0">
              <a:lnSpc>
                <a:spcPct val="100000"/>
              </a:lnSpc>
              <a:spcBef>
                <a:spcPts val="0"/>
              </a:spcBef>
              <a:spcAft>
                <a:spcPts val="0"/>
              </a:spcAft>
              <a:buClr>
                <a:srgbClr val="666666"/>
              </a:buClr>
              <a:buSzPts val="1800"/>
              <a:buFont typeface="Montserrat"/>
              <a:buNone/>
              <a:defRPr sz="1800">
                <a:solidFill>
                  <a:srgbClr val="666666"/>
                </a:solidFill>
                <a:latin typeface="Montserrat"/>
                <a:ea typeface="Montserrat"/>
                <a:cs typeface="Montserrat"/>
                <a:sym typeface="Montserrat"/>
              </a:defRPr>
            </a:lvl5pPr>
            <a:lvl6pPr lvl="5" rtl="0">
              <a:lnSpc>
                <a:spcPct val="100000"/>
              </a:lnSpc>
              <a:spcBef>
                <a:spcPts val="0"/>
              </a:spcBef>
              <a:spcAft>
                <a:spcPts val="0"/>
              </a:spcAft>
              <a:buClr>
                <a:srgbClr val="666666"/>
              </a:buClr>
              <a:buSzPts val="1800"/>
              <a:buFont typeface="Montserrat"/>
              <a:buNone/>
              <a:defRPr sz="1800">
                <a:solidFill>
                  <a:srgbClr val="666666"/>
                </a:solidFill>
                <a:latin typeface="Montserrat"/>
                <a:ea typeface="Montserrat"/>
                <a:cs typeface="Montserrat"/>
                <a:sym typeface="Montserrat"/>
              </a:defRPr>
            </a:lvl6pPr>
            <a:lvl7pPr lvl="6" rtl="0">
              <a:lnSpc>
                <a:spcPct val="100000"/>
              </a:lnSpc>
              <a:spcBef>
                <a:spcPts val="0"/>
              </a:spcBef>
              <a:spcAft>
                <a:spcPts val="0"/>
              </a:spcAft>
              <a:buClr>
                <a:srgbClr val="666666"/>
              </a:buClr>
              <a:buSzPts val="1800"/>
              <a:buFont typeface="Montserrat"/>
              <a:buNone/>
              <a:defRPr sz="1800">
                <a:solidFill>
                  <a:srgbClr val="666666"/>
                </a:solidFill>
                <a:latin typeface="Montserrat"/>
                <a:ea typeface="Montserrat"/>
                <a:cs typeface="Montserrat"/>
                <a:sym typeface="Montserrat"/>
              </a:defRPr>
            </a:lvl7pPr>
            <a:lvl8pPr lvl="7" rtl="0">
              <a:lnSpc>
                <a:spcPct val="100000"/>
              </a:lnSpc>
              <a:spcBef>
                <a:spcPts val="0"/>
              </a:spcBef>
              <a:spcAft>
                <a:spcPts val="0"/>
              </a:spcAft>
              <a:buClr>
                <a:srgbClr val="666666"/>
              </a:buClr>
              <a:buSzPts val="1800"/>
              <a:buFont typeface="Montserrat"/>
              <a:buNone/>
              <a:defRPr sz="1800">
                <a:solidFill>
                  <a:srgbClr val="666666"/>
                </a:solidFill>
                <a:latin typeface="Montserrat"/>
                <a:ea typeface="Montserrat"/>
                <a:cs typeface="Montserrat"/>
                <a:sym typeface="Montserrat"/>
              </a:defRPr>
            </a:lvl8pPr>
            <a:lvl9pPr lvl="8" rtl="0">
              <a:lnSpc>
                <a:spcPct val="100000"/>
              </a:lnSpc>
              <a:spcBef>
                <a:spcPts val="0"/>
              </a:spcBef>
              <a:spcAft>
                <a:spcPts val="0"/>
              </a:spcAft>
              <a:buClr>
                <a:srgbClr val="666666"/>
              </a:buClr>
              <a:buSzPts val="1800"/>
              <a:buFont typeface="Montserrat"/>
              <a:buNone/>
              <a:defRPr sz="1800">
                <a:solidFill>
                  <a:srgbClr val="666666"/>
                </a:solidFill>
                <a:latin typeface="Montserrat"/>
                <a:ea typeface="Montserrat"/>
                <a:cs typeface="Montserrat"/>
                <a:sym typeface="Montserrat"/>
              </a:defRPr>
            </a:lvl9pPr>
          </a:lstStyle>
          <a:p>
            <a:endParaRPr/>
          </a:p>
        </p:txBody>
      </p:sp>
      <p:sp>
        <p:nvSpPr>
          <p:cNvPr id="8" name="Slide Number Placeholder 1">
            <a:extLst>
              <a:ext uri="{FF2B5EF4-FFF2-40B4-BE49-F238E27FC236}">
                <a16:creationId xmlns:a16="http://schemas.microsoft.com/office/drawing/2014/main" id="{95113E9A-9435-47FE-B26C-6805045467C2}"/>
              </a:ext>
            </a:extLst>
          </p:cNvPr>
          <p:cNvSpPr txBox="1">
            <a:spLocks/>
          </p:cNvSpPr>
          <p:nvPr userDrawn="1"/>
        </p:nvSpPr>
        <p:spPr>
          <a:xfrm>
            <a:off x="6732050" y="4809373"/>
            <a:ext cx="2057400" cy="274637"/>
          </a:xfrm>
          <a:prstGeom prst="rect">
            <a:avLst/>
          </a:prstGeom>
        </p:spPr>
        <p:txBody>
          <a:bodyPr vert="horz" lIns="0" tIns="45720" rIns="0" bIns="45720" rtlCol="0" anchor="ctr"/>
          <a:lstStyle>
            <a:defPPr marR="0" lvl="0" algn="l" rtl="0">
              <a:lnSpc>
                <a:spcPct val="100000"/>
              </a:lnSpc>
              <a:spcBef>
                <a:spcPts val="0"/>
              </a:spcBef>
              <a:spcAft>
                <a:spcPts val="0"/>
              </a:spcAft>
            </a:defPPr>
            <a:lvl1pPr marR="0" lvl="0" algn="r" rtl="0">
              <a:lnSpc>
                <a:spcPct val="100000"/>
              </a:lnSpc>
              <a:spcBef>
                <a:spcPts val="0"/>
              </a:spcBef>
              <a:spcAft>
                <a:spcPts val="0"/>
              </a:spcAft>
              <a:buClr>
                <a:srgbClr val="000000"/>
              </a:buClr>
              <a:buFont typeface="Arial"/>
              <a:defRPr sz="1000" b="0" i="0" u="none" strike="noStrike" cap="none">
                <a:solidFill>
                  <a:schemeClr val="bg1"/>
                </a:solidFill>
                <a:latin typeface="Avenir Next LT Pro" panose="020B0504020202020204" pitchFamily="34" charset="0"/>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fld id="{8B2E2F79-BC7F-4BB1-9203-38C79639CA91}" type="slidenum">
              <a:rPr lang="en-PH" smtClean="0">
                <a:solidFill>
                  <a:schemeClr val="tx1"/>
                </a:solidFill>
                <a:latin typeface="Montserrat" panose="00000500000000000000" pitchFamily="2" charset="0"/>
              </a:rPr>
              <a:pPr/>
              <a:t>‹#›</a:t>
            </a:fld>
            <a:endParaRPr lang="en-PH">
              <a:solidFill>
                <a:schemeClr val="tx1"/>
              </a:solidFill>
              <a:latin typeface="Montserrat" panose="00000500000000000000" pitchFamily="2" charset="0"/>
            </a:endParaRPr>
          </a:p>
        </p:txBody>
      </p:sp>
      <p:pic>
        <p:nvPicPr>
          <p:cNvPr id="9" name="Google Shape;226;p12">
            <a:extLst>
              <a:ext uri="{FF2B5EF4-FFF2-40B4-BE49-F238E27FC236}">
                <a16:creationId xmlns:a16="http://schemas.microsoft.com/office/drawing/2014/main" id="{5C98E97B-88F1-406C-BEB1-4D2883D76791}"/>
              </a:ext>
            </a:extLst>
          </p:cNvPr>
          <p:cNvPicPr preferRelativeResize="0">
            <a:picLocks noChangeAspect="1"/>
          </p:cNvPicPr>
          <p:nvPr userDrawn="1"/>
        </p:nvPicPr>
        <p:blipFill>
          <a:blip r:embed="rId3">
            <a:alphaModFix/>
          </a:blip>
          <a:stretch>
            <a:fillRect/>
          </a:stretch>
        </p:blipFill>
        <p:spPr>
          <a:xfrm>
            <a:off x="354642" y="4354250"/>
            <a:ext cx="1372984" cy="393192"/>
          </a:xfrm>
          <a:prstGeom prst="rect">
            <a:avLst/>
          </a:prstGeom>
          <a:noFill/>
          <a:ln>
            <a:noFill/>
          </a:ln>
        </p:spPr>
      </p:pic>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Divider - Grey/photo">
  <p:cSld name="TITLE_1_1_1_1_1_1">
    <p:bg>
      <p:bgPr>
        <a:solidFill>
          <a:schemeClr val="accent5"/>
        </a:solidFill>
        <a:effectLst/>
      </p:bgPr>
    </p:bg>
    <p:spTree>
      <p:nvGrpSpPr>
        <p:cNvPr id="1" name="Shape 233"/>
        <p:cNvGrpSpPr/>
        <p:nvPr/>
      </p:nvGrpSpPr>
      <p:grpSpPr>
        <a:xfrm>
          <a:off x="0" y="0"/>
          <a:ext cx="0" cy="0"/>
          <a:chOff x="0" y="0"/>
          <a:chExt cx="0" cy="0"/>
        </a:xfrm>
      </p:grpSpPr>
      <p:pic>
        <p:nvPicPr>
          <p:cNvPr id="12" name="Google Shape;234;p27">
            <a:extLst>
              <a:ext uri="{FF2B5EF4-FFF2-40B4-BE49-F238E27FC236}">
                <a16:creationId xmlns:a16="http://schemas.microsoft.com/office/drawing/2014/main" id="{993C8971-4245-884D-838E-3ECF456DAAB5}"/>
              </a:ext>
            </a:extLst>
          </p:cNvPr>
          <p:cNvPicPr preferRelativeResize="0"/>
          <p:nvPr userDrawn="1"/>
        </p:nvPicPr>
        <p:blipFill rotWithShape="1">
          <a:blip r:embed="rId2" cstate="screen">
            <a:extLst>
              <a:ext uri="{28A0092B-C50C-407E-A947-70E740481C1C}">
                <a14:useLocalDpi xmlns:a14="http://schemas.microsoft.com/office/drawing/2010/main"/>
              </a:ext>
            </a:extLst>
          </a:blip>
          <a:srcRect r="259"/>
          <a:stretch/>
        </p:blipFill>
        <p:spPr>
          <a:xfrm>
            <a:off x="4009290" y="-3618"/>
            <a:ext cx="5134710" cy="5147110"/>
          </a:xfrm>
          <a:prstGeom prst="rect">
            <a:avLst/>
          </a:prstGeom>
          <a:noFill/>
          <a:ln>
            <a:noFill/>
          </a:ln>
        </p:spPr>
      </p:pic>
      <p:sp>
        <p:nvSpPr>
          <p:cNvPr id="14" name="Google Shape;217;p25">
            <a:extLst>
              <a:ext uri="{FF2B5EF4-FFF2-40B4-BE49-F238E27FC236}">
                <a16:creationId xmlns:a16="http://schemas.microsoft.com/office/drawing/2014/main" id="{C17ED455-0752-430E-9F06-DF72349AF6DF}"/>
              </a:ext>
            </a:extLst>
          </p:cNvPr>
          <p:cNvSpPr/>
          <p:nvPr userDrawn="1"/>
        </p:nvSpPr>
        <p:spPr>
          <a:xfrm>
            <a:off x="3996000" y="2573712"/>
            <a:ext cx="2574000" cy="2574300"/>
          </a:xfrm>
          <a:prstGeom prst="rtTriangle">
            <a:avLst/>
          </a:prstGeom>
          <a:solidFill>
            <a:srgbClr val="6666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ontserrat" panose="00000500000000000000" pitchFamily="2" charset="0"/>
            </a:endParaRPr>
          </a:p>
        </p:txBody>
      </p:sp>
      <p:sp>
        <p:nvSpPr>
          <p:cNvPr id="15" name="Google Shape;218;p25">
            <a:extLst>
              <a:ext uri="{FF2B5EF4-FFF2-40B4-BE49-F238E27FC236}">
                <a16:creationId xmlns:a16="http://schemas.microsoft.com/office/drawing/2014/main" id="{FAAABFB3-466F-4315-91A1-E14C19A66AFD}"/>
              </a:ext>
            </a:extLst>
          </p:cNvPr>
          <p:cNvSpPr/>
          <p:nvPr userDrawn="1"/>
        </p:nvSpPr>
        <p:spPr>
          <a:xfrm>
            <a:off x="6570000" y="2573712"/>
            <a:ext cx="2574000" cy="2574300"/>
          </a:xfrm>
          <a:prstGeom prst="rtTriangle">
            <a:avLst/>
          </a:prstGeom>
          <a:solidFill>
            <a:srgbClr val="6666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ontserrat" panose="00000500000000000000" pitchFamily="2" charset="0"/>
            </a:endParaRPr>
          </a:p>
        </p:txBody>
      </p:sp>
      <p:sp>
        <p:nvSpPr>
          <p:cNvPr id="16" name="Google Shape;219;p25">
            <a:extLst>
              <a:ext uri="{FF2B5EF4-FFF2-40B4-BE49-F238E27FC236}">
                <a16:creationId xmlns:a16="http://schemas.microsoft.com/office/drawing/2014/main" id="{26FC56AE-3F1F-4E1F-8FBB-08C8535AADC5}"/>
              </a:ext>
            </a:extLst>
          </p:cNvPr>
          <p:cNvSpPr/>
          <p:nvPr userDrawn="1"/>
        </p:nvSpPr>
        <p:spPr>
          <a:xfrm rot="10800000">
            <a:off x="6570000" y="-49"/>
            <a:ext cx="2574000" cy="2574300"/>
          </a:xfrm>
          <a:prstGeom prst="rtTriangle">
            <a:avLst/>
          </a:prstGeom>
          <a:solidFill>
            <a:srgbClr val="6666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ontserrat" panose="00000500000000000000" pitchFamily="2" charset="0"/>
            </a:endParaRPr>
          </a:p>
        </p:txBody>
      </p:sp>
      <p:sp>
        <p:nvSpPr>
          <p:cNvPr id="17" name="Google Shape;220;p25">
            <a:extLst>
              <a:ext uri="{FF2B5EF4-FFF2-40B4-BE49-F238E27FC236}">
                <a16:creationId xmlns:a16="http://schemas.microsoft.com/office/drawing/2014/main" id="{2CA81450-1D18-4044-8F0F-39CE6653CC6B}"/>
              </a:ext>
            </a:extLst>
          </p:cNvPr>
          <p:cNvSpPr/>
          <p:nvPr userDrawn="1"/>
        </p:nvSpPr>
        <p:spPr>
          <a:xfrm rot="10800000">
            <a:off x="3996036" y="-49"/>
            <a:ext cx="2574000" cy="2574300"/>
          </a:xfrm>
          <a:prstGeom prst="rtTriangle">
            <a:avLst/>
          </a:prstGeom>
          <a:solidFill>
            <a:srgbClr val="6666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ontserrat" panose="00000500000000000000" pitchFamily="2" charset="0"/>
            </a:endParaRPr>
          </a:p>
        </p:txBody>
      </p:sp>
      <p:sp>
        <p:nvSpPr>
          <p:cNvPr id="239" name="Google Shape;239;p27"/>
          <p:cNvSpPr/>
          <p:nvPr/>
        </p:nvSpPr>
        <p:spPr>
          <a:xfrm>
            <a:off x="354650" y="4966350"/>
            <a:ext cx="5064000" cy="184800"/>
          </a:xfrm>
          <a:prstGeom prst="rect">
            <a:avLst/>
          </a:prstGeom>
          <a:noFill/>
          <a:ln>
            <a:noFill/>
          </a:ln>
        </p:spPr>
        <p:txBody>
          <a:bodyPr spcFirstLastPara="1" wrap="square" lIns="0" tIns="45700" rIns="0" bIns="45700" anchor="t" anchorCtr="0">
            <a:noAutofit/>
          </a:bodyPr>
          <a:lstStyle/>
          <a:p>
            <a:pPr marL="0" marR="0" lvl="0" indent="0" algn="l" rtl="0">
              <a:lnSpc>
                <a:spcPct val="100000"/>
              </a:lnSpc>
              <a:spcBef>
                <a:spcPts val="0"/>
              </a:spcBef>
              <a:spcAft>
                <a:spcPts val="0"/>
              </a:spcAft>
              <a:buClr>
                <a:schemeClr val="dk1"/>
              </a:buClr>
              <a:buSzPts val="1100"/>
              <a:buFont typeface="Arial"/>
              <a:buNone/>
            </a:pPr>
            <a:r>
              <a:rPr lang="en" sz="500">
                <a:solidFill>
                  <a:srgbClr val="888888"/>
                </a:solidFill>
                <a:latin typeface="Montserrat" panose="00000500000000000000" pitchFamily="2" charset="0"/>
                <a:ea typeface="Montserrat Light"/>
                <a:cs typeface="Montserrat Light"/>
                <a:sym typeface="Montserrat Light"/>
              </a:rPr>
              <a:t>© 2022 Nielsen Consumer LLC. All Rights Reserved.</a:t>
            </a:r>
            <a:endParaRPr sz="500">
              <a:solidFill>
                <a:srgbClr val="888888"/>
              </a:solidFill>
              <a:latin typeface="Montserrat" panose="00000500000000000000" pitchFamily="2" charset="0"/>
              <a:ea typeface="Montserrat Light"/>
              <a:cs typeface="Montserrat Light"/>
              <a:sym typeface="Montserrat Light"/>
            </a:endParaRPr>
          </a:p>
          <a:p>
            <a:pPr marL="0" marR="0" lvl="0" indent="0" algn="l" rtl="0">
              <a:lnSpc>
                <a:spcPct val="100000"/>
              </a:lnSpc>
              <a:spcBef>
                <a:spcPts val="0"/>
              </a:spcBef>
              <a:spcAft>
                <a:spcPts val="0"/>
              </a:spcAft>
              <a:buClr>
                <a:schemeClr val="dk1"/>
              </a:buClr>
              <a:buSzPts val="1100"/>
              <a:buFont typeface="Arial"/>
              <a:buNone/>
            </a:pPr>
            <a:endParaRPr sz="500">
              <a:solidFill>
                <a:srgbClr val="888888"/>
              </a:solidFill>
              <a:latin typeface="Montserrat" panose="00000500000000000000" pitchFamily="2" charset="0"/>
              <a:ea typeface="Montserrat Light"/>
              <a:cs typeface="Montserrat Light"/>
              <a:sym typeface="Montserrat Light"/>
            </a:endParaRPr>
          </a:p>
          <a:p>
            <a:pPr marL="0" marR="0" lvl="0" indent="0" algn="l" rtl="0">
              <a:lnSpc>
                <a:spcPct val="100000"/>
              </a:lnSpc>
              <a:spcBef>
                <a:spcPts val="0"/>
              </a:spcBef>
              <a:spcAft>
                <a:spcPts val="0"/>
              </a:spcAft>
              <a:buClr>
                <a:srgbClr val="000000"/>
              </a:buClr>
              <a:buSzPts val="600"/>
              <a:buFont typeface="Arial"/>
              <a:buNone/>
            </a:pPr>
            <a:endParaRPr sz="500">
              <a:solidFill>
                <a:srgbClr val="888888"/>
              </a:solidFill>
              <a:latin typeface="Montserrat" panose="00000500000000000000" pitchFamily="2" charset="0"/>
              <a:ea typeface="Montserrat Light"/>
              <a:cs typeface="Montserrat Light"/>
              <a:sym typeface="Montserrat Light"/>
            </a:endParaRPr>
          </a:p>
        </p:txBody>
      </p:sp>
      <p:sp>
        <p:nvSpPr>
          <p:cNvPr id="240" name="Google Shape;240;p27"/>
          <p:cNvSpPr txBox="1">
            <a:spLocks noGrp="1"/>
          </p:cNvSpPr>
          <p:nvPr>
            <p:ph type="ctrTitle"/>
          </p:nvPr>
        </p:nvSpPr>
        <p:spPr>
          <a:xfrm>
            <a:off x="354650" y="990600"/>
            <a:ext cx="4101300" cy="1578000"/>
          </a:xfrm>
          <a:prstGeom prst="rect">
            <a:avLst/>
          </a:prstGeom>
        </p:spPr>
        <p:txBody>
          <a:bodyPr spcFirstLastPara="1" wrap="square" lIns="0" tIns="91425" rIns="0" bIns="91425" anchor="b" anchorCtr="0">
            <a:noAutofit/>
          </a:bodyPr>
          <a:lstStyle>
            <a:lvl1pPr lvl="0" rtl="0">
              <a:spcBef>
                <a:spcPts val="0"/>
              </a:spcBef>
              <a:spcAft>
                <a:spcPts val="0"/>
              </a:spcAft>
              <a:buClr>
                <a:srgbClr val="FFFFFF"/>
              </a:buClr>
              <a:buSzPts val="3000"/>
              <a:buFont typeface="Montserrat"/>
              <a:buNone/>
              <a:defRPr sz="3000" b="1">
                <a:solidFill>
                  <a:srgbClr val="FFFFFF"/>
                </a:solidFill>
                <a:latin typeface="Montserrat" panose="00000500000000000000" pitchFamily="2" charset="0"/>
                <a:ea typeface="Montserrat" panose="00000500000000000000" pitchFamily="2" charset="0"/>
                <a:cs typeface="Montserrat" panose="00000500000000000000" pitchFamily="2" charset="0"/>
                <a:sym typeface="Montserrat"/>
              </a:defRPr>
            </a:lvl1pPr>
            <a:lvl2pPr lvl="1" algn="ctr" rtl="0">
              <a:spcBef>
                <a:spcPts val="0"/>
              </a:spcBef>
              <a:spcAft>
                <a:spcPts val="0"/>
              </a:spcAft>
              <a:buClr>
                <a:srgbClr val="FFFFFF"/>
              </a:buClr>
              <a:buSzPts val="5200"/>
              <a:buNone/>
              <a:defRPr sz="5200">
                <a:solidFill>
                  <a:srgbClr val="FFFFFF"/>
                </a:solidFill>
              </a:defRPr>
            </a:lvl2pPr>
            <a:lvl3pPr lvl="2" algn="ctr" rtl="0">
              <a:spcBef>
                <a:spcPts val="0"/>
              </a:spcBef>
              <a:spcAft>
                <a:spcPts val="0"/>
              </a:spcAft>
              <a:buClr>
                <a:srgbClr val="FFFFFF"/>
              </a:buClr>
              <a:buSzPts val="5200"/>
              <a:buNone/>
              <a:defRPr sz="5200">
                <a:solidFill>
                  <a:srgbClr val="FFFFFF"/>
                </a:solidFill>
              </a:defRPr>
            </a:lvl3pPr>
            <a:lvl4pPr lvl="3" algn="ctr" rtl="0">
              <a:spcBef>
                <a:spcPts val="0"/>
              </a:spcBef>
              <a:spcAft>
                <a:spcPts val="0"/>
              </a:spcAft>
              <a:buClr>
                <a:srgbClr val="FFFFFF"/>
              </a:buClr>
              <a:buSzPts val="5200"/>
              <a:buNone/>
              <a:defRPr sz="5200">
                <a:solidFill>
                  <a:srgbClr val="FFFFFF"/>
                </a:solidFill>
              </a:defRPr>
            </a:lvl4pPr>
            <a:lvl5pPr lvl="4" algn="ctr" rtl="0">
              <a:spcBef>
                <a:spcPts val="0"/>
              </a:spcBef>
              <a:spcAft>
                <a:spcPts val="0"/>
              </a:spcAft>
              <a:buClr>
                <a:srgbClr val="FFFFFF"/>
              </a:buClr>
              <a:buSzPts val="5200"/>
              <a:buNone/>
              <a:defRPr sz="5200">
                <a:solidFill>
                  <a:srgbClr val="FFFFFF"/>
                </a:solidFill>
              </a:defRPr>
            </a:lvl5pPr>
            <a:lvl6pPr lvl="5" algn="ctr" rtl="0">
              <a:spcBef>
                <a:spcPts val="0"/>
              </a:spcBef>
              <a:spcAft>
                <a:spcPts val="0"/>
              </a:spcAft>
              <a:buClr>
                <a:srgbClr val="FFFFFF"/>
              </a:buClr>
              <a:buSzPts val="5200"/>
              <a:buNone/>
              <a:defRPr sz="5200">
                <a:solidFill>
                  <a:srgbClr val="FFFFFF"/>
                </a:solidFill>
              </a:defRPr>
            </a:lvl6pPr>
            <a:lvl7pPr lvl="6" algn="ctr" rtl="0">
              <a:spcBef>
                <a:spcPts val="0"/>
              </a:spcBef>
              <a:spcAft>
                <a:spcPts val="0"/>
              </a:spcAft>
              <a:buClr>
                <a:srgbClr val="FFFFFF"/>
              </a:buClr>
              <a:buSzPts val="5200"/>
              <a:buNone/>
              <a:defRPr sz="5200">
                <a:solidFill>
                  <a:srgbClr val="FFFFFF"/>
                </a:solidFill>
              </a:defRPr>
            </a:lvl7pPr>
            <a:lvl8pPr lvl="7" algn="ctr" rtl="0">
              <a:spcBef>
                <a:spcPts val="0"/>
              </a:spcBef>
              <a:spcAft>
                <a:spcPts val="0"/>
              </a:spcAft>
              <a:buClr>
                <a:srgbClr val="FFFFFF"/>
              </a:buClr>
              <a:buSzPts val="5200"/>
              <a:buNone/>
              <a:defRPr sz="5200">
                <a:solidFill>
                  <a:srgbClr val="FFFFFF"/>
                </a:solidFill>
              </a:defRPr>
            </a:lvl8pPr>
            <a:lvl9pPr lvl="8" algn="ctr" rtl="0">
              <a:spcBef>
                <a:spcPts val="0"/>
              </a:spcBef>
              <a:spcAft>
                <a:spcPts val="0"/>
              </a:spcAft>
              <a:buClr>
                <a:srgbClr val="FFFFFF"/>
              </a:buClr>
              <a:buSzPts val="5200"/>
              <a:buNone/>
              <a:defRPr sz="5200">
                <a:solidFill>
                  <a:srgbClr val="FFFFFF"/>
                </a:solidFill>
              </a:defRPr>
            </a:lvl9pPr>
          </a:lstStyle>
          <a:p>
            <a:endParaRPr/>
          </a:p>
        </p:txBody>
      </p:sp>
      <p:sp>
        <p:nvSpPr>
          <p:cNvPr id="241" name="Google Shape;241;p27"/>
          <p:cNvSpPr txBox="1">
            <a:spLocks noGrp="1"/>
          </p:cNvSpPr>
          <p:nvPr>
            <p:ph type="subTitle" idx="1"/>
          </p:nvPr>
        </p:nvSpPr>
        <p:spPr>
          <a:xfrm>
            <a:off x="354650" y="2453125"/>
            <a:ext cx="4101300" cy="792600"/>
          </a:xfrm>
          <a:prstGeom prst="rect">
            <a:avLst/>
          </a:prstGeom>
        </p:spPr>
        <p:txBody>
          <a:bodyPr spcFirstLastPara="1" wrap="square" lIns="0" tIns="91425" rIns="0" bIns="91425" anchor="t" anchorCtr="0">
            <a:noAutofit/>
          </a:bodyPr>
          <a:lstStyle>
            <a:lvl1pPr marL="0" lvl="0" indent="0" rtl="0">
              <a:lnSpc>
                <a:spcPct val="100000"/>
              </a:lnSpc>
              <a:spcBef>
                <a:spcPts val="0"/>
              </a:spcBef>
              <a:spcAft>
                <a:spcPts val="0"/>
              </a:spcAft>
              <a:buClr>
                <a:srgbClr val="FFFFFF"/>
              </a:buClr>
              <a:buSzPts val="1800"/>
              <a:buFont typeface="Montserrat"/>
              <a:buNone/>
              <a:defRPr sz="1800">
                <a:solidFill>
                  <a:srgbClr val="FFFFFF"/>
                </a:solidFill>
                <a:latin typeface="Montserrat" panose="00000500000000000000" pitchFamily="2" charset="0"/>
                <a:ea typeface="Montserrat" panose="00000500000000000000" pitchFamily="2" charset="0"/>
                <a:cs typeface="Montserrat" panose="00000500000000000000" pitchFamily="2" charset="0"/>
                <a:sym typeface="Montserrat"/>
              </a:defRPr>
            </a:lvl1pPr>
            <a:lvl2pPr lvl="1" rtl="0">
              <a:lnSpc>
                <a:spcPct val="100000"/>
              </a:lnSpc>
              <a:spcBef>
                <a:spcPts val="0"/>
              </a:spcBef>
              <a:spcAft>
                <a:spcPts val="0"/>
              </a:spcAft>
              <a:buClr>
                <a:srgbClr val="666666"/>
              </a:buClr>
              <a:buSzPts val="1800"/>
              <a:buFont typeface="Montserrat"/>
              <a:buNone/>
              <a:defRPr sz="1800">
                <a:solidFill>
                  <a:srgbClr val="666666"/>
                </a:solidFill>
                <a:latin typeface="Montserrat"/>
                <a:ea typeface="Montserrat"/>
                <a:cs typeface="Montserrat"/>
                <a:sym typeface="Montserrat"/>
              </a:defRPr>
            </a:lvl2pPr>
            <a:lvl3pPr lvl="2" rtl="0">
              <a:lnSpc>
                <a:spcPct val="100000"/>
              </a:lnSpc>
              <a:spcBef>
                <a:spcPts val="0"/>
              </a:spcBef>
              <a:spcAft>
                <a:spcPts val="0"/>
              </a:spcAft>
              <a:buClr>
                <a:srgbClr val="666666"/>
              </a:buClr>
              <a:buSzPts val="1800"/>
              <a:buFont typeface="Montserrat"/>
              <a:buNone/>
              <a:defRPr sz="1800">
                <a:solidFill>
                  <a:srgbClr val="666666"/>
                </a:solidFill>
                <a:latin typeface="Montserrat"/>
                <a:ea typeface="Montserrat"/>
                <a:cs typeface="Montserrat"/>
                <a:sym typeface="Montserrat"/>
              </a:defRPr>
            </a:lvl3pPr>
            <a:lvl4pPr lvl="3" rtl="0">
              <a:lnSpc>
                <a:spcPct val="100000"/>
              </a:lnSpc>
              <a:spcBef>
                <a:spcPts val="0"/>
              </a:spcBef>
              <a:spcAft>
                <a:spcPts val="0"/>
              </a:spcAft>
              <a:buClr>
                <a:srgbClr val="666666"/>
              </a:buClr>
              <a:buSzPts val="1800"/>
              <a:buFont typeface="Montserrat"/>
              <a:buNone/>
              <a:defRPr sz="1800">
                <a:solidFill>
                  <a:srgbClr val="666666"/>
                </a:solidFill>
                <a:latin typeface="Montserrat"/>
                <a:ea typeface="Montserrat"/>
                <a:cs typeface="Montserrat"/>
                <a:sym typeface="Montserrat"/>
              </a:defRPr>
            </a:lvl4pPr>
            <a:lvl5pPr lvl="4" rtl="0">
              <a:lnSpc>
                <a:spcPct val="100000"/>
              </a:lnSpc>
              <a:spcBef>
                <a:spcPts val="0"/>
              </a:spcBef>
              <a:spcAft>
                <a:spcPts val="0"/>
              </a:spcAft>
              <a:buClr>
                <a:srgbClr val="666666"/>
              </a:buClr>
              <a:buSzPts val="1800"/>
              <a:buFont typeface="Montserrat"/>
              <a:buNone/>
              <a:defRPr sz="1800">
                <a:solidFill>
                  <a:srgbClr val="666666"/>
                </a:solidFill>
                <a:latin typeface="Montserrat"/>
                <a:ea typeface="Montserrat"/>
                <a:cs typeface="Montserrat"/>
                <a:sym typeface="Montserrat"/>
              </a:defRPr>
            </a:lvl5pPr>
            <a:lvl6pPr lvl="5" rtl="0">
              <a:lnSpc>
                <a:spcPct val="100000"/>
              </a:lnSpc>
              <a:spcBef>
                <a:spcPts val="0"/>
              </a:spcBef>
              <a:spcAft>
                <a:spcPts val="0"/>
              </a:spcAft>
              <a:buClr>
                <a:srgbClr val="666666"/>
              </a:buClr>
              <a:buSzPts val="1800"/>
              <a:buFont typeface="Montserrat"/>
              <a:buNone/>
              <a:defRPr sz="1800">
                <a:solidFill>
                  <a:srgbClr val="666666"/>
                </a:solidFill>
                <a:latin typeface="Montserrat"/>
                <a:ea typeface="Montserrat"/>
                <a:cs typeface="Montserrat"/>
                <a:sym typeface="Montserrat"/>
              </a:defRPr>
            </a:lvl6pPr>
            <a:lvl7pPr lvl="6" rtl="0">
              <a:lnSpc>
                <a:spcPct val="100000"/>
              </a:lnSpc>
              <a:spcBef>
                <a:spcPts val="0"/>
              </a:spcBef>
              <a:spcAft>
                <a:spcPts val="0"/>
              </a:spcAft>
              <a:buClr>
                <a:srgbClr val="666666"/>
              </a:buClr>
              <a:buSzPts val="1800"/>
              <a:buFont typeface="Montserrat"/>
              <a:buNone/>
              <a:defRPr sz="1800">
                <a:solidFill>
                  <a:srgbClr val="666666"/>
                </a:solidFill>
                <a:latin typeface="Montserrat"/>
                <a:ea typeface="Montserrat"/>
                <a:cs typeface="Montserrat"/>
                <a:sym typeface="Montserrat"/>
              </a:defRPr>
            </a:lvl7pPr>
            <a:lvl8pPr lvl="7" rtl="0">
              <a:lnSpc>
                <a:spcPct val="100000"/>
              </a:lnSpc>
              <a:spcBef>
                <a:spcPts val="0"/>
              </a:spcBef>
              <a:spcAft>
                <a:spcPts val="0"/>
              </a:spcAft>
              <a:buClr>
                <a:srgbClr val="666666"/>
              </a:buClr>
              <a:buSzPts val="1800"/>
              <a:buFont typeface="Montserrat"/>
              <a:buNone/>
              <a:defRPr sz="1800">
                <a:solidFill>
                  <a:srgbClr val="666666"/>
                </a:solidFill>
                <a:latin typeface="Montserrat"/>
                <a:ea typeface="Montserrat"/>
                <a:cs typeface="Montserrat"/>
                <a:sym typeface="Montserrat"/>
              </a:defRPr>
            </a:lvl8pPr>
            <a:lvl9pPr lvl="8" rtl="0">
              <a:lnSpc>
                <a:spcPct val="100000"/>
              </a:lnSpc>
              <a:spcBef>
                <a:spcPts val="0"/>
              </a:spcBef>
              <a:spcAft>
                <a:spcPts val="0"/>
              </a:spcAft>
              <a:buClr>
                <a:srgbClr val="666666"/>
              </a:buClr>
              <a:buSzPts val="1800"/>
              <a:buFont typeface="Montserrat"/>
              <a:buNone/>
              <a:defRPr sz="1800">
                <a:solidFill>
                  <a:srgbClr val="666666"/>
                </a:solidFill>
                <a:latin typeface="Montserrat"/>
                <a:ea typeface="Montserrat"/>
                <a:cs typeface="Montserrat"/>
                <a:sym typeface="Montserrat"/>
              </a:defRPr>
            </a:lvl9pPr>
          </a:lstStyle>
          <a:p>
            <a:endParaRPr/>
          </a:p>
        </p:txBody>
      </p:sp>
      <p:sp>
        <p:nvSpPr>
          <p:cNvPr id="13" name="Slide Number Placeholder 1">
            <a:extLst>
              <a:ext uri="{FF2B5EF4-FFF2-40B4-BE49-F238E27FC236}">
                <a16:creationId xmlns:a16="http://schemas.microsoft.com/office/drawing/2014/main" id="{00C27C50-7D86-4D9C-879F-69580F20C224}"/>
              </a:ext>
            </a:extLst>
          </p:cNvPr>
          <p:cNvSpPr txBox="1">
            <a:spLocks/>
          </p:cNvSpPr>
          <p:nvPr userDrawn="1"/>
        </p:nvSpPr>
        <p:spPr>
          <a:xfrm>
            <a:off x="6732050" y="4809373"/>
            <a:ext cx="2057400" cy="274637"/>
          </a:xfrm>
          <a:prstGeom prst="rect">
            <a:avLst/>
          </a:prstGeom>
        </p:spPr>
        <p:txBody>
          <a:bodyPr vert="horz" lIns="0" tIns="45720" rIns="0" bIns="45720" rtlCol="0" anchor="ctr"/>
          <a:lstStyle>
            <a:defPPr marR="0" lvl="0" algn="l" rtl="0">
              <a:lnSpc>
                <a:spcPct val="100000"/>
              </a:lnSpc>
              <a:spcBef>
                <a:spcPts val="0"/>
              </a:spcBef>
              <a:spcAft>
                <a:spcPts val="0"/>
              </a:spcAft>
            </a:defPPr>
            <a:lvl1pPr marR="0" lvl="0" algn="r" rtl="0">
              <a:lnSpc>
                <a:spcPct val="100000"/>
              </a:lnSpc>
              <a:spcBef>
                <a:spcPts val="0"/>
              </a:spcBef>
              <a:spcAft>
                <a:spcPts val="0"/>
              </a:spcAft>
              <a:buClr>
                <a:srgbClr val="000000"/>
              </a:buClr>
              <a:buFont typeface="Arial"/>
              <a:defRPr sz="1000" b="0" i="0" u="none" strike="noStrike" cap="none">
                <a:solidFill>
                  <a:schemeClr val="bg1"/>
                </a:solidFill>
                <a:latin typeface="Avenir Next LT Pro" panose="020B0504020202020204" pitchFamily="34" charset="0"/>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fld id="{8B2E2F79-BC7F-4BB1-9203-38C79639CA91}" type="slidenum">
              <a:rPr lang="en-PH" smtClean="0">
                <a:solidFill>
                  <a:schemeClr val="bg1"/>
                </a:solidFill>
                <a:latin typeface="Montserrat" panose="00000500000000000000" pitchFamily="2" charset="0"/>
              </a:rPr>
              <a:pPr/>
              <a:t>‹#›</a:t>
            </a:fld>
            <a:endParaRPr lang="en-PH">
              <a:solidFill>
                <a:schemeClr val="bg1"/>
              </a:solidFill>
              <a:latin typeface="Montserrat" panose="00000500000000000000" pitchFamily="2" charset="0"/>
            </a:endParaRPr>
          </a:p>
        </p:txBody>
      </p:sp>
      <p:pic>
        <p:nvPicPr>
          <p:cNvPr id="18" name="Picture 17" descr="A picture containing text, clipart, tableware, dishware&#10;&#10;Description automatically generated">
            <a:extLst>
              <a:ext uri="{FF2B5EF4-FFF2-40B4-BE49-F238E27FC236}">
                <a16:creationId xmlns:a16="http://schemas.microsoft.com/office/drawing/2014/main" id="{84940EAD-C71C-4958-9590-CF9228BA427B}"/>
              </a:ext>
            </a:extLst>
          </p:cNvPr>
          <p:cNvPicPr>
            <a:picLocks noChangeAspect="1"/>
          </p:cNvPicPr>
          <p:nvPr userDrawn="1"/>
        </p:nvPicPr>
        <p:blipFill>
          <a:blip r:embed="rId3"/>
          <a:stretch>
            <a:fillRect/>
          </a:stretch>
        </p:blipFill>
        <p:spPr>
          <a:xfrm>
            <a:off x="354642" y="4350806"/>
            <a:ext cx="1386651" cy="396636"/>
          </a:xfrm>
          <a:prstGeom prst="rect">
            <a:avLst/>
          </a:prstGeom>
        </p:spPr>
      </p:pic>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Divider - Grey/white radiant N">
  <p:cSld name="TITLE_1_1_1_1_1_1_1">
    <p:bg>
      <p:bgPr>
        <a:solidFill>
          <a:schemeClr val="accent5"/>
        </a:solidFill>
        <a:effectLst/>
      </p:bgPr>
    </p:bg>
    <p:spTree>
      <p:nvGrpSpPr>
        <p:cNvPr id="1" name="Shape 244"/>
        <p:cNvGrpSpPr/>
        <p:nvPr/>
      </p:nvGrpSpPr>
      <p:grpSpPr>
        <a:xfrm>
          <a:off x="0" y="0"/>
          <a:ext cx="0" cy="0"/>
          <a:chOff x="0" y="0"/>
          <a:chExt cx="0" cy="0"/>
        </a:xfrm>
      </p:grpSpPr>
      <p:sp>
        <p:nvSpPr>
          <p:cNvPr id="245" name="Google Shape;245;p28"/>
          <p:cNvSpPr/>
          <p:nvPr/>
        </p:nvSpPr>
        <p:spPr>
          <a:xfrm>
            <a:off x="4006391" y="7625"/>
            <a:ext cx="5137609" cy="51435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ontserrat" panose="00000500000000000000" pitchFamily="2" charset="0"/>
            </a:endParaRPr>
          </a:p>
        </p:txBody>
      </p:sp>
      <p:sp>
        <p:nvSpPr>
          <p:cNvPr id="13" name="Google Shape;217;p25">
            <a:extLst>
              <a:ext uri="{FF2B5EF4-FFF2-40B4-BE49-F238E27FC236}">
                <a16:creationId xmlns:a16="http://schemas.microsoft.com/office/drawing/2014/main" id="{6EBB3463-0726-43C3-94D0-011C401457FF}"/>
              </a:ext>
            </a:extLst>
          </p:cNvPr>
          <p:cNvSpPr/>
          <p:nvPr userDrawn="1"/>
        </p:nvSpPr>
        <p:spPr>
          <a:xfrm>
            <a:off x="3996000" y="2573712"/>
            <a:ext cx="2574000" cy="2574300"/>
          </a:xfrm>
          <a:prstGeom prst="rtTriangle">
            <a:avLst/>
          </a:prstGeom>
          <a:solidFill>
            <a:srgbClr val="6666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ontserrat" panose="00000500000000000000" pitchFamily="2" charset="0"/>
            </a:endParaRPr>
          </a:p>
        </p:txBody>
      </p:sp>
      <p:sp>
        <p:nvSpPr>
          <p:cNvPr id="14" name="Google Shape;218;p25">
            <a:extLst>
              <a:ext uri="{FF2B5EF4-FFF2-40B4-BE49-F238E27FC236}">
                <a16:creationId xmlns:a16="http://schemas.microsoft.com/office/drawing/2014/main" id="{C463D83B-E1AB-4DDD-A42E-0ADE07A06B63}"/>
              </a:ext>
            </a:extLst>
          </p:cNvPr>
          <p:cNvSpPr/>
          <p:nvPr userDrawn="1"/>
        </p:nvSpPr>
        <p:spPr>
          <a:xfrm>
            <a:off x="6570000" y="2573712"/>
            <a:ext cx="2574000" cy="2574300"/>
          </a:xfrm>
          <a:prstGeom prst="rtTriangle">
            <a:avLst/>
          </a:prstGeom>
          <a:solidFill>
            <a:srgbClr val="6666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ontserrat" panose="00000500000000000000" pitchFamily="2" charset="0"/>
            </a:endParaRPr>
          </a:p>
        </p:txBody>
      </p:sp>
      <p:sp>
        <p:nvSpPr>
          <p:cNvPr id="15" name="Google Shape;219;p25">
            <a:extLst>
              <a:ext uri="{FF2B5EF4-FFF2-40B4-BE49-F238E27FC236}">
                <a16:creationId xmlns:a16="http://schemas.microsoft.com/office/drawing/2014/main" id="{16C5FB37-DB2D-4BD8-8F07-E026E1169BDB}"/>
              </a:ext>
            </a:extLst>
          </p:cNvPr>
          <p:cNvSpPr/>
          <p:nvPr userDrawn="1"/>
        </p:nvSpPr>
        <p:spPr>
          <a:xfrm rot="10800000">
            <a:off x="6570000" y="-49"/>
            <a:ext cx="2574000" cy="2574300"/>
          </a:xfrm>
          <a:prstGeom prst="rtTriangle">
            <a:avLst/>
          </a:prstGeom>
          <a:solidFill>
            <a:srgbClr val="6666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ontserrat" panose="00000500000000000000" pitchFamily="2" charset="0"/>
            </a:endParaRPr>
          </a:p>
        </p:txBody>
      </p:sp>
      <p:sp>
        <p:nvSpPr>
          <p:cNvPr id="16" name="Google Shape;220;p25">
            <a:extLst>
              <a:ext uri="{FF2B5EF4-FFF2-40B4-BE49-F238E27FC236}">
                <a16:creationId xmlns:a16="http://schemas.microsoft.com/office/drawing/2014/main" id="{E9E2F4D3-C32B-4114-ACD1-C005EAFCDF34}"/>
              </a:ext>
            </a:extLst>
          </p:cNvPr>
          <p:cNvSpPr/>
          <p:nvPr userDrawn="1"/>
        </p:nvSpPr>
        <p:spPr>
          <a:xfrm rot="10800000">
            <a:off x="3996036" y="-49"/>
            <a:ext cx="2574000" cy="2574300"/>
          </a:xfrm>
          <a:prstGeom prst="rtTriangle">
            <a:avLst/>
          </a:prstGeom>
          <a:solidFill>
            <a:srgbClr val="6666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ontserrat" panose="00000500000000000000" pitchFamily="2" charset="0"/>
            </a:endParaRPr>
          </a:p>
        </p:txBody>
      </p:sp>
      <p:sp>
        <p:nvSpPr>
          <p:cNvPr id="250" name="Google Shape;250;p28"/>
          <p:cNvSpPr/>
          <p:nvPr/>
        </p:nvSpPr>
        <p:spPr>
          <a:xfrm>
            <a:off x="354650" y="4966350"/>
            <a:ext cx="5064000" cy="184800"/>
          </a:xfrm>
          <a:prstGeom prst="rect">
            <a:avLst/>
          </a:prstGeom>
          <a:noFill/>
          <a:ln>
            <a:noFill/>
          </a:ln>
        </p:spPr>
        <p:txBody>
          <a:bodyPr spcFirstLastPara="1" wrap="square" lIns="0" tIns="45700" rIns="0" bIns="45700" anchor="t" anchorCtr="0">
            <a:noAutofit/>
          </a:bodyPr>
          <a:lstStyle/>
          <a:p>
            <a:pPr marL="0" marR="0" lvl="0" indent="0" algn="l" rtl="0">
              <a:lnSpc>
                <a:spcPct val="100000"/>
              </a:lnSpc>
              <a:spcBef>
                <a:spcPts val="0"/>
              </a:spcBef>
              <a:spcAft>
                <a:spcPts val="0"/>
              </a:spcAft>
              <a:buClr>
                <a:schemeClr val="dk1"/>
              </a:buClr>
              <a:buSzPts val="1100"/>
              <a:buFont typeface="Arial"/>
              <a:buNone/>
            </a:pPr>
            <a:r>
              <a:rPr lang="en" sz="500">
                <a:solidFill>
                  <a:srgbClr val="888888"/>
                </a:solidFill>
                <a:latin typeface="Montserrat" panose="00000500000000000000" pitchFamily="2" charset="0"/>
                <a:ea typeface="Montserrat Light"/>
                <a:cs typeface="Montserrat Light"/>
                <a:sym typeface="Montserrat Light"/>
              </a:rPr>
              <a:t>© 2022 Nielsen Consumer LLC. All Rights Reserved.</a:t>
            </a:r>
            <a:endParaRPr sz="500">
              <a:solidFill>
                <a:srgbClr val="888888"/>
              </a:solidFill>
              <a:latin typeface="Montserrat" panose="00000500000000000000" pitchFamily="2" charset="0"/>
              <a:ea typeface="Montserrat Light"/>
              <a:cs typeface="Montserrat Light"/>
              <a:sym typeface="Montserrat Light"/>
            </a:endParaRPr>
          </a:p>
          <a:p>
            <a:pPr marL="0" marR="0" lvl="0" indent="0" algn="l" rtl="0">
              <a:lnSpc>
                <a:spcPct val="100000"/>
              </a:lnSpc>
              <a:spcBef>
                <a:spcPts val="0"/>
              </a:spcBef>
              <a:spcAft>
                <a:spcPts val="0"/>
              </a:spcAft>
              <a:buClr>
                <a:schemeClr val="dk1"/>
              </a:buClr>
              <a:buSzPts val="1100"/>
              <a:buFont typeface="Arial"/>
              <a:buNone/>
            </a:pPr>
            <a:endParaRPr sz="500">
              <a:solidFill>
                <a:srgbClr val="888888"/>
              </a:solidFill>
              <a:latin typeface="Montserrat" panose="00000500000000000000" pitchFamily="2" charset="0"/>
              <a:ea typeface="Montserrat Light"/>
              <a:cs typeface="Montserrat Light"/>
              <a:sym typeface="Montserrat Light"/>
            </a:endParaRPr>
          </a:p>
          <a:p>
            <a:pPr marL="0" marR="0" lvl="0" indent="0" algn="l" rtl="0">
              <a:lnSpc>
                <a:spcPct val="100000"/>
              </a:lnSpc>
              <a:spcBef>
                <a:spcPts val="0"/>
              </a:spcBef>
              <a:spcAft>
                <a:spcPts val="0"/>
              </a:spcAft>
              <a:buClr>
                <a:srgbClr val="000000"/>
              </a:buClr>
              <a:buSzPts val="600"/>
              <a:buFont typeface="Arial"/>
              <a:buNone/>
            </a:pPr>
            <a:endParaRPr sz="500">
              <a:solidFill>
                <a:srgbClr val="888888"/>
              </a:solidFill>
              <a:latin typeface="Montserrat" panose="00000500000000000000" pitchFamily="2" charset="0"/>
              <a:ea typeface="Montserrat Light"/>
              <a:cs typeface="Montserrat Light"/>
              <a:sym typeface="Montserrat Light"/>
            </a:endParaRPr>
          </a:p>
        </p:txBody>
      </p:sp>
      <p:sp>
        <p:nvSpPr>
          <p:cNvPr id="251" name="Google Shape;251;p28"/>
          <p:cNvSpPr txBox="1">
            <a:spLocks noGrp="1"/>
          </p:cNvSpPr>
          <p:nvPr>
            <p:ph type="ctrTitle"/>
          </p:nvPr>
        </p:nvSpPr>
        <p:spPr>
          <a:xfrm>
            <a:off x="354650" y="990600"/>
            <a:ext cx="3399900" cy="1578000"/>
          </a:xfrm>
          <a:prstGeom prst="rect">
            <a:avLst/>
          </a:prstGeom>
        </p:spPr>
        <p:txBody>
          <a:bodyPr spcFirstLastPara="1" wrap="square" lIns="0" tIns="91425" rIns="0" bIns="91425" anchor="b" anchorCtr="0">
            <a:noAutofit/>
          </a:bodyPr>
          <a:lstStyle>
            <a:lvl1pPr lvl="0" rtl="0">
              <a:spcBef>
                <a:spcPts val="0"/>
              </a:spcBef>
              <a:spcAft>
                <a:spcPts val="0"/>
              </a:spcAft>
              <a:buClr>
                <a:srgbClr val="FFFFFF"/>
              </a:buClr>
              <a:buSzPts val="3000"/>
              <a:buFont typeface="Montserrat"/>
              <a:buNone/>
              <a:defRPr sz="3000" b="1">
                <a:solidFill>
                  <a:srgbClr val="FFFFFF"/>
                </a:solidFill>
                <a:latin typeface="Montserrat" panose="00000500000000000000" pitchFamily="2" charset="0"/>
                <a:ea typeface="Montserrat" panose="00000500000000000000" pitchFamily="2" charset="0"/>
                <a:cs typeface="Montserrat" panose="00000500000000000000" pitchFamily="2" charset="0"/>
                <a:sym typeface="Montserrat"/>
              </a:defRPr>
            </a:lvl1pPr>
            <a:lvl2pPr lvl="1" algn="ctr" rtl="0">
              <a:spcBef>
                <a:spcPts val="0"/>
              </a:spcBef>
              <a:spcAft>
                <a:spcPts val="0"/>
              </a:spcAft>
              <a:buClr>
                <a:srgbClr val="FFFFFF"/>
              </a:buClr>
              <a:buSzPts val="5200"/>
              <a:buNone/>
              <a:defRPr sz="5200">
                <a:solidFill>
                  <a:srgbClr val="FFFFFF"/>
                </a:solidFill>
              </a:defRPr>
            </a:lvl2pPr>
            <a:lvl3pPr lvl="2" algn="ctr" rtl="0">
              <a:spcBef>
                <a:spcPts val="0"/>
              </a:spcBef>
              <a:spcAft>
                <a:spcPts val="0"/>
              </a:spcAft>
              <a:buClr>
                <a:srgbClr val="FFFFFF"/>
              </a:buClr>
              <a:buSzPts val="5200"/>
              <a:buNone/>
              <a:defRPr sz="5200">
                <a:solidFill>
                  <a:srgbClr val="FFFFFF"/>
                </a:solidFill>
              </a:defRPr>
            </a:lvl3pPr>
            <a:lvl4pPr lvl="3" algn="ctr" rtl="0">
              <a:spcBef>
                <a:spcPts val="0"/>
              </a:spcBef>
              <a:spcAft>
                <a:spcPts val="0"/>
              </a:spcAft>
              <a:buClr>
                <a:srgbClr val="FFFFFF"/>
              </a:buClr>
              <a:buSzPts val="5200"/>
              <a:buNone/>
              <a:defRPr sz="5200">
                <a:solidFill>
                  <a:srgbClr val="FFFFFF"/>
                </a:solidFill>
              </a:defRPr>
            </a:lvl4pPr>
            <a:lvl5pPr lvl="4" algn="ctr" rtl="0">
              <a:spcBef>
                <a:spcPts val="0"/>
              </a:spcBef>
              <a:spcAft>
                <a:spcPts val="0"/>
              </a:spcAft>
              <a:buClr>
                <a:srgbClr val="FFFFFF"/>
              </a:buClr>
              <a:buSzPts val="5200"/>
              <a:buNone/>
              <a:defRPr sz="5200">
                <a:solidFill>
                  <a:srgbClr val="FFFFFF"/>
                </a:solidFill>
              </a:defRPr>
            </a:lvl5pPr>
            <a:lvl6pPr lvl="5" algn="ctr" rtl="0">
              <a:spcBef>
                <a:spcPts val="0"/>
              </a:spcBef>
              <a:spcAft>
                <a:spcPts val="0"/>
              </a:spcAft>
              <a:buClr>
                <a:srgbClr val="FFFFFF"/>
              </a:buClr>
              <a:buSzPts val="5200"/>
              <a:buNone/>
              <a:defRPr sz="5200">
                <a:solidFill>
                  <a:srgbClr val="FFFFFF"/>
                </a:solidFill>
              </a:defRPr>
            </a:lvl6pPr>
            <a:lvl7pPr lvl="6" algn="ctr" rtl="0">
              <a:spcBef>
                <a:spcPts val="0"/>
              </a:spcBef>
              <a:spcAft>
                <a:spcPts val="0"/>
              </a:spcAft>
              <a:buClr>
                <a:srgbClr val="FFFFFF"/>
              </a:buClr>
              <a:buSzPts val="5200"/>
              <a:buNone/>
              <a:defRPr sz="5200">
                <a:solidFill>
                  <a:srgbClr val="FFFFFF"/>
                </a:solidFill>
              </a:defRPr>
            </a:lvl7pPr>
            <a:lvl8pPr lvl="7" algn="ctr" rtl="0">
              <a:spcBef>
                <a:spcPts val="0"/>
              </a:spcBef>
              <a:spcAft>
                <a:spcPts val="0"/>
              </a:spcAft>
              <a:buClr>
                <a:srgbClr val="FFFFFF"/>
              </a:buClr>
              <a:buSzPts val="5200"/>
              <a:buNone/>
              <a:defRPr sz="5200">
                <a:solidFill>
                  <a:srgbClr val="FFFFFF"/>
                </a:solidFill>
              </a:defRPr>
            </a:lvl8pPr>
            <a:lvl9pPr lvl="8" algn="ctr" rtl="0">
              <a:spcBef>
                <a:spcPts val="0"/>
              </a:spcBef>
              <a:spcAft>
                <a:spcPts val="0"/>
              </a:spcAft>
              <a:buClr>
                <a:srgbClr val="FFFFFF"/>
              </a:buClr>
              <a:buSzPts val="5200"/>
              <a:buNone/>
              <a:defRPr sz="5200">
                <a:solidFill>
                  <a:srgbClr val="FFFFFF"/>
                </a:solidFill>
              </a:defRPr>
            </a:lvl9pPr>
          </a:lstStyle>
          <a:p>
            <a:endParaRPr/>
          </a:p>
        </p:txBody>
      </p:sp>
      <p:sp>
        <p:nvSpPr>
          <p:cNvPr id="252" name="Google Shape;252;p28"/>
          <p:cNvSpPr txBox="1">
            <a:spLocks noGrp="1"/>
          </p:cNvSpPr>
          <p:nvPr>
            <p:ph type="subTitle" idx="1"/>
          </p:nvPr>
        </p:nvSpPr>
        <p:spPr>
          <a:xfrm>
            <a:off x="354650" y="2453125"/>
            <a:ext cx="3399900" cy="792600"/>
          </a:xfrm>
          <a:prstGeom prst="rect">
            <a:avLst/>
          </a:prstGeom>
        </p:spPr>
        <p:txBody>
          <a:bodyPr spcFirstLastPara="1" wrap="square" lIns="0" tIns="91425" rIns="0" bIns="91425" anchor="t" anchorCtr="0">
            <a:noAutofit/>
          </a:bodyPr>
          <a:lstStyle>
            <a:lvl1pPr marL="0" lvl="0" indent="0" rtl="0">
              <a:lnSpc>
                <a:spcPct val="100000"/>
              </a:lnSpc>
              <a:spcBef>
                <a:spcPts val="0"/>
              </a:spcBef>
              <a:spcAft>
                <a:spcPts val="0"/>
              </a:spcAft>
              <a:buClr>
                <a:srgbClr val="FFFFFF"/>
              </a:buClr>
              <a:buSzPts val="1800"/>
              <a:buFont typeface="Montserrat"/>
              <a:buNone/>
              <a:defRPr sz="1800">
                <a:solidFill>
                  <a:srgbClr val="FFFFFF"/>
                </a:solidFill>
                <a:latin typeface="Montserrat" panose="00000500000000000000" pitchFamily="2" charset="0"/>
                <a:ea typeface="Montserrat" panose="00000500000000000000" pitchFamily="2" charset="0"/>
                <a:cs typeface="Montserrat" panose="00000500000000000000" pitchFamily="2" charset="0"/>
                <a:sym typeface="Montserrat"/>
              </a:defRPr>
            </a:lvl1pPr>
            <a:lvl2pPr lvl="1" rtl="0">
              <a:lnSpc>
                <a:spcPct val="100000"/>
              </a:lnSpc>
              <a:spcBef>
                <a:spcPts val="0"/>
              </a:spcBef>
              <a:spcAft>
                <a:spcPts val="0"/>
              </a:spcAft>
              <a:buClr>
                <a:srgbClr val="666666"/>
              </a:buClr>
              <a:buSzPts val="1800"/>
              <a:buFont typeface="Montserrat"/>
              <a:buNone/>
              <a:defRPr sz="1800">
                <a:solidFill>
                  <a:srgbClr val="666666"/>
                </a:solidFill>
                <a:latin typeface="Montserrat"/>
                <a:ea typeface="Montserrat"/>
                <a:cs typeface="Montserrat"/>
                <a:sym typeface="Montserrat"/>
              </a:defRPr>
            </a:lvl2pPr>
            <a:lvl3pPr lvl="2" rtl="0">
              <a:lnSpc>
                <a:spcPct val="100000"/>
              </a:lnSpc>
              <a:spcBef>
                <a:spcPts val="0"/>
              </a:spcBef>
              <a:spcAft>
                <a:spcPts val="0"/>
              </a:spcAft>
              <a:buClr>
                <a:srgbClr val="666666"/>
              </a:buClr>
              <a:buSzPts val="1800"/>
              <a:buFont typeface="Montserrat"/>
              <a:buNone/>
              <a:defRPr sz="1800">
                <a:solidFill>
                  <a:srgbClr val="666666"/>
                </a:solidFill>
                <a:latin typeface="Montserrat"/>
                <a:ea typeface="Montserrat"/>
                <a:cs typeface="Montserrat"/>
                <a:sym typeface="Montserrat"/>
              </a:defRPr>
            </a:lvl3pPr>
            <a:lvl4pPr lvl="3" rtl="0">
              <a:lnSpc>
                <a:spcPct val="100000"/>
              </a:lnSpc>
              <a:spcBef>
                <a:spcPts val="0"/>
              </a:spcBef>
              <a:spcAft>
                <a:spcPts val="0"/>
              </a:spcAft>
              <a:buClr>
                <a:srgbClr val="666666"/>
              </a:buClr>
              <a:buSzPts val="1800"/>
              <a:buFont typeface="Montserrat"/>
              <a:buNone/>
              <a:defRPr sz="1800">
                <a:solidFill>
                  <a:srgbClr val="666666"/>
                </a:solidFill>
                <a:latin typeface="Montserrat"/>
                <a:ea typeface="Montserrat"/>
                <a:cs typeface="Montserrat"/>
                <a:sym typeface="Montserrat"/>
              </a:defRPr>
            </a:lvl4pPr>
            <a:lvl5pPr lvl="4" rtl="0">
              <a:lnSpc>
                <a:spcPct val="100000"/>
              </a:lnSpc>
              <a:spcBef>
                <a:spcPts val="0"/>
              </a:spcBef>
              <a:spcAft>
                <a:spcPts val="0"/>
              </a:spcAft>
              <a:buClr>
                <a:srgbClr val="666666"/>
              </a:buClr>
              <a:buSzPts val="1800"/>
              <a:buFont typeface="Montserrat"/>
              <a:buNone/>
              <a:defRPr sz="1800">
                <a:solidFill>
                  <a:srgbClr val="666666"/>
                </a:solidFill>
                <a:latin typeface="Montserrat"/>
                <a:ea typeface="Montserrat"/>
                <a:cs typeface="Montserrat"/>
                <a:sym typeface="Montserrat"/>
              </a:defRPr>
            </a:lvl5pPr>
            <a:lvl6pPr lvl="5" rtl="0">
              <a:lnSpc>
                <a:spcPct val="100000"/>
              </a:lnSpc>
              <a:spcBef>
                <a:spcPts val="0"/>
              </a:spcBef>
              <a:spcAft>
                <a:spcPts val="0"/>
              </a:spcAft>
              <a:buClr>
                <a:srgbClr val="666666"/>
              </a:buClr>
              <a:buSzPts val="1800"/>
              <a:buFont typeface="Montserrat"/>
              <a:buNone/>
              <a:defRPr sz="1800">
                <a:solidFill>
                  <a:srgbClr val="666666"/>
                </a:solidFill>
                <a:latin typeface="Montserrat"/>
                <a:ea typeface="Montserrat"/>
                <a:cs typeface="Montserrat"/>
                <a:sym typeface="Montserrat"/>
              </a:defRPr>
            </a:lvl6pPr>
            <a:lvl7pPr lvl="6" rtl="0">
              <a:lnSpc>
                <a:spcPct val="100000"/>
              </a:lnSpc>
              <a:spcBef>
                <a:spcPts val="0"/>
              </a:spcBef>
              <a:spcAft>
                <a:spcPts val="0"/>
              </a:spcAft>
              <a:buClr>
                <a:srgbClr val="666666"/>
              </a:buClr>
              <a:buSzPts val="1800"/>
              <a:buFont typeface="Montserrat"/>
              <a:buNone/>
              <a:defRPr sz="1800">
                <a:solidFill>
                  <a:srgbClr val="666666"/>
                </a:solidFill>
                <a:latin typeface="Montserrat"/>
                <a:ea typeface="Montserrat"/>
                <a:cs typeface="Montserrat"/>
                <a:sym typeface="Montserrat"/>
              </a:defRPr>
            </a:lvl7pPr>
            <a:lvl8pPr lvl="7" rtl="0">
              <a:lnSpc>
                <a:spcPct val="100000"/>
              </a:lnSpc>
              <a:spcBef>
                <a:spcPts val="0"/>
              </a:spcBef>
              <a:spcAft>
                <a:spcPts val="0"/>
              </a:spcAft>
              <a:buClr>
                <a:srgbClr val="666666"/>
              </a:buClr>
              <a:buSzPts val="1800"/>
              <a:buFont typeface="Montserrat"/>
              <a:buNone/>
              <a:defRPr sz="1800">
                <a:solidFill>
                  <a:srgbClr val="666666"/>
                </a:solidFill>
                <a:latin typeface="Montserrat"/>
                <a:ea typeface="Montserrat"/>
                <a:cs typeface="Montserrat"/>
                <a:sym typeface="Montserrat"/>
              </a:defRPr>
            </a:lvl8pPr>
            <a:lvl9pPr lvl="8" rtl="0">
              <a:lnSpc>
                <a:spcPct val="100000"/>
              </a:lnSpc>
              <a:spcBef>
                <a:spcPts val="0"/>
              </a:spcBef>
              <a:spcAft>
                <a:spcPts val="0"/>
              </a:spcAft>
              <a:buClr>
                <a:srgbClr val="666666"/>
              </a:buClr>
              <a:buSzPts val="1800"/>
              <a:buFont typeface="Montserrat"/>
              <a:buNone/>
              <a:defRPr sz="1800">
                <a:solidFill>
                  <a:srgbClr val="666666"/>
                </a:solidFill>
                <a:latin typeface="Montserrat"/>
                <a:ea typeface="Montserrat"/>
                <a:cs typeface="Montserrat"/>
                <a:sym typeface="Montserrat"/>
              </a:defRPr>
            </a:lvl9pPr>
          </a:lstStyle>
          <a:p>
            <a:endParaRPr/>
          </a:p>
        </p:txBody>
      </p:sp>
      <p:sp>
        <p:nvSpPr>
          <p:cNvPr id="12" name="Slide Number Placeholder 1">
            <a:extLst>
              <a:ext uri="{FF2B5EF4-FFF2-40B4-BE49-F238E27FC236}">
                <a16:creationId xmlns:a16="http://schemas.microsoft.com/office/drawing/2014/main" id="{07F1C7FD-5973-4C5A-BE5B-EB9DBAF8C343}"/>
              </a:ext>
            </a:extLst>
          </p:cNvPr>
          <p:cNvSpPr txBox="1">
            <a:spLocks/>
          </p:cNvSpPr>
          <p:nvPr userDrawn="1"/>
        </p:nvSpPr>
        <p:spPr>
          <a:xfrm>
            <a:off x="6732050" y="4809373"/>
            <a:ext cx="2057400" cy="274637"/>
          </a:xfrm>
          <a:prstGeom prst="rect">
            <a:avLst/>
          </a:prstGeom>
        </p:spPr>
        <p:txBody>
          <a:bodyPr vert="horz" lIns="0" tIns="45720" rIns="0" bIns="45720" rtlCol="0" anchor="ctr"/>
          <a:lstStyle>
            <a:defPPr marR="0" lvl="0" algn="l" rtl="0">
              <a:lnSpc>
                <a:spcPct val="100000"/>
              </a:lnSpc>
              <a:spcBef>
                <a:spcPts val="0"/>
              </a:spcBef>
              <a:spcAft>
                <a:spcPts val="0"/>
              </a:spcAft>
            </a:defPPr>
            <a:lvl1pPr marR="0" lvl="0" algn="r" rtl="0">
              <a:lnSpc>
                <a:spcPct val="100000"/>
              </a:lnSpc>
              <a:spcBef>
                <a:spcPts val="0"/>
              </a:spcBef>
              <a:spcAft>
                <a:spcPts val="0"/>
              </a:spcAft>
              <a:buClr>
                <a:srgbClr val="000000"/>
              </a:buClr>
              <a:buFont typeface="Arial"/>
              <a:defRPr sz="1000" b="0" i="0" u="none" strike="noStrike" cap="none">
                <a:solidFill>
                  <a:schemeClr val="bg1"/>
                </a:solidFill>
                <a:latin typeface="Avenir Next LT Pro" panose="020B0504020202020204" pitchFamily="34" charset="0"/>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fld id="{8B2E2F79-BC7F-4BB1-9203-38C79639CA91}" type="slidenum">
              <a:rPr lang="en-PH" smtClean="0">
                <a:solidFill>
                  <a:schemeClr val="bg1"/>
                </a:solidFill>
                <a:latin typeface="Montserrat" panose="00000500000000000000" pitchFamily="2" charset="0"/>
              </a:rPr>
              <a:pPr/>
              <a:t>‹#›</a:t>
            </a:fld>
            <a:endParaRPr lang="en-PH">
              <a:solidFill>
                <a:schemeClr val="bg1"/>
              </a:solidFill>
              <a:latin typeface="Montserrat" panose="00000500000000000000" pitchFamily="2" charset="0"/>
            </a:endParaRPr>
          </a:p>
        </p:txBody>
      </p:sp>
      <p:pic>
        <p:nvPicPr>
          <p:cNvPr id="17" name="Picture 16" descr="A picture containing text, clipart, tableware, dishware&#10;&#10;Description automatically generated">
            <a:extLst>
              <a:ext uri="{FF2B5EF4-FFF2-40B4-BE49-F238E27FC236}">
                <a16:creationId xmlns:a16="http://schemas.microsoft.com/office/drawing/2014/main" id="{AA81EE4D-B273-4613-994C-4862EF3982EE}"/>
              </a:ext>
            </a:extLst>
          </p:cNvPr>
          <p:cNvPicPr>
            <a:picLocks noChangeAspect="1"/>
          </p:cNvPicPr>
          <p:nvPr userDrawn="1"/>
        </p:nvPicPr>
        <p:blipFill>
          <a:blip r:embed="rId2"/>
          <a:stretch>
            <a:fillRect/>
          </a:stretch>
        </p:blipFill>
        <p:spPr>
          <a:xfrm>
            <a:off x="354642" y="4350806"/>
            <a:ext cx="1386651" cy="396636"/>
          </a:xfrm>
          <a:prstGeom prst="rect">
            <a:avLst/>
          </a:prstGeom>
        </p:spPr>
      </p:pic>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Divider - Grey/radiant N outline">
  <p:cSld name="TITLE_1_1_1_1_1_1_1_1">
    <p:bg>
      <p:bgPr>
        <a:solidFill>
          <a:schemeClr val="accent5"/>
        </a:solidFill>
        <a:effectLst/>
      </p:bgPr>
    </p:bg>
    <p:spTree>
      <p:nvGrpSpPr>
        <p:cNvPr id="1" name="Shape 255"/>
        <p:cNvGrpSpPr/>
        <p:nvPr/>
      </p:nvGrpSpPr>
      <p:grpSpPr>
        <a:xfrm>
          <a:off x="0" y="0"/>
          <a:ext cx="0" cy="0"/>
          <a:chOff x="0" y="0"/>
          <a:chExt cx="0" cy="0"/>
        </a:xfrm>
      </p:grpSpPr>
      <p:pic>
        <p:nvPicPr>
          <p:cNvPr id="260" name="Google Shape;260;p29"/>
          <p:cNvPicPr preferRelativeResize="0"/>
          <p:nvPr/>
        </p:nvPicPr>
        <p:blipFill rotWithShape="1">
          <a:blip r:embed="rId2" cstate="screen">
            <a:alphaModFix/>
            <a:extLst>
              <a:ext uri="{28A0092B-C50C-407E-A947-70E740481C1C}">
                <a14:useLocalDpi xmlns:a14="http://schemas.microsoft.com/office/drawing/2010/main"/>
              </a:ext>
            </a:extLst>
          </a:blip>
          <a:srcRect t="29" b="29"/>
          <a:stretch/>
        </p:blipFill>
        <p:spPr>
          <a:xfrm>
            <a:off x="4008765" y="0"/>
            <a:ext cx="5135237" cy="5143501"/>
          </a:xfrm>
          <a:prstGeom prst="rect">
            <a:avLst/>
          </a:prstGeom>
          <a:noFill/>
          <a:ln>
            <a:noFill/>
          </a:ln>
        </p:spPr>
      </p:pic>
      <p:sp>
        <p:nvSpPr>
          <p:cNvPr id="256" name="Google Shape;256;p29"/>
          <p:cNvSpPr/>
          <p:nvPr/>
        </p:nvSpPr>
        <p:spPr>
          <a:xfrm>
            <a:off x="354650" y="4966350"/>
            <a:ext cx="5064000" cy="184800"/>
          </a:xfrm>
          <a:prstGeom prst="rect">
            <a:avLst/>
          </a:prstGeom>
          <a:noFill/>
          <a:ln>
            <a:noFill/>
          </a:ln>
        </p:spPr>
        <p:txBody>
          <a:bodyPr spcFirstLastPara="1" wrap="square" lIns="0" tIns="45700" rIns="0" bIns="45700" anchor="t" anchorCtr="0">
            <a:noAutofit/>
          </a:bodyPr>
          <a:lstStyle/>
          <a:p>
            <a:pPr marL="0" marR="0" lvl="0" indent="0" algn="l" rtl="0">
              <a:lnSpc>
                <a:spcPct val="100000"/>
              </a:lnSpc>
              <a:spcBef>
                <a:spcPts val="0"/>
              </a:spcBef>
              <a:spcAft>
                <a:spcPts val="0"/>
              </a:spcAft>
              <a:buClr>
                <a:schemeClr val="dk1"/>
              </a:buClr>
              <a:buSzPts val="1100"/>
              <a:buFont typeface="Arial"/>
              <a:buNone/>
            </a:pPr>
            <a:r>
              <a:rPr lang="en" sz="500">
                <a:solidFill>
                  <a:srgbClr val="888888"/>
                </a:solidFill>
                <a:latin typeface="Montserrat" panose="00000500000000000000" pitchFamily="2" charset="0"/>
                <a:ea typeface="Montserrat Light"/>
                <a:cs typeface="Montserrat Light"/>
                <a:sym typeface="Montserrat Light"/>
              </a:rPr>
              <a:t>© 2022 Nielsen Consumer LLC. All Rights Reserved.</a:t>
            </a:r>
            <a:endParaRPr sz="500">
              <a:solidFill>
                <a:srgbClr val="888888"/>
              </a:solidFill>
              <a:latin typeface="Montserrat" panose="00000500000000000000" pitchFamily="2" charset="0"/>
              <a:ea typeface="Montserrat Light"/>
              <a:cs typeface="Montserrat Light"/>
              <a:sym typeface="Montserrat Light"/>
            </a:endParaRPr>
          </a:p>
          <a:p>
            <a:pPr marL="0" marR="0" lvl="0" indent="0" algn="l" rtl="0">
              <a:lnSpc>
                <a:spcPct val="100000"/>
              </a:lnSpc>
              <a:spcBef>
                <a:spcPts val="0"/>
              </a:spcBef>
              <a:spcAft>
                <a:spcPts val="0"/>
              </a:spcAft>
              <a:buClr>
                <a:schemeClr val="dk1"/>
              </a:buClr>
              <a:buSzPts val="1100"/>
              <a:buFont typeface="Arial"/>
              <a:buNone/>
            </a:pPr>
            <a:endParaRPr sz="500">
              <a:solidFill>
                <a:srgbClr val="888888"/>
              </a:solidFill>
              <a:latin typeface="Montserrat" panose="00000500000000000000" pitchFamily="2" charset="0"/>
              <a:ea typeface="Montserrat Light"/>
              <a:cs typeface="Montserrat Light"/>
              <a:sym typeface="Montserrat Light"/>
            </a:endParaRPr>
          </a:p>
          <a:p>
            <a:pPr marL="0" marR="0" lvl="0" indent="0" algn="l" rtl="0">
              <a:lnSpc>
                <a:spcPct val="100000"/>
              </a:lnSpc>
              <a:spcBef>
                <a:spcPts val="0"/>
              </a:spcBef>
              <a:spcAft>
                <a:spcPts val="0"/>
              </a:spcAft>
              <a:buClr>
                <a:srgbClr val="000000"/>
              </a:buClr>
              <a:buSzPts val="600"/>
              <a:buFont typeface="Arial"/>
              <a:buNone/>
            </a:pPr>
            <a:endParaRPr sz="500">
              <a:solidFill>
                <a:srgbClr val="888888"/>
              </a:solidFill>
              <a:latin typeface="Montserrat" panose="00000500000000000000" pitchFamily="2" charset="0"/>
              <a:ea typeface="Montserrat Light"/>
              <a:cs typeface="Montserrat Light"/>
              <a:sym typeface="Montserrat Light"/>
            </a:endParaRPr>
          </a:p>
        </p:txBody>
      </p:sp>
      <p:sp>
        <p:nvSpPr>
          <p:cNvPr id="257" name="Google Shape;257;p29"/>
          <p:cNvSpPr txBox="1">
            <a:spLocks noGrp="1"/>
          </p:cNvSpPr>
          <p:nvPr>
            <p:ph type="ctrTitle"/>
          </p:nvPr>
        </p:nvSpPr>
        <p:spPr>
          <a:xfrm>
            <a:off x="354650" y="990600"/>
            <a:ext cx="4101300" cy="1578000"/>
          </a:xfrm>
          <a:prstGeom prst="rect">
            <a:avLst/>
          </a:prstGeom>
        </p:spPr>
        <p:txBody>
          <a:bodyPr spcFirstLastPara="1" wrap="square" lIns="0" tIns="91425" rIns="0" bIns="91425" anchor="b" anchorCtr="0">
            <a:noAutofit/>
          </a:bodyPr>
          <a:lstStyle>
            <a:lvl1pPr lvl="0" rtl="0">
              <a:spcBef>
                <a:spcPts val="0"/>
              </a:spcBef>
              <a:spcAft>
                <a:spcPts val="0"/>
              </a:spcAft>
              <a:buClr>
                <a:srgbClr val="FFFFFF"/>
              </a:buClr>
              <a:buSzPts val="3000"/>
              <a:buFont typeface="Montserrat"/>
              <a:buNone/>
              <a:defRPr sz="3000" b="1">
                <a:solidFill>
                  <a:srgbClr val="FFFFFF"/>
                </a:solidFill>
                <a:latin typeface="Montserrat" panose="00000500000000000000" pitchFamily="2" charset="0"/>
                <a:ea typeface="Montserrat" panose="00000500000000000000" pitchFamily="2" charset="0"/>
                <a:cs typeface="Montserrat" panose="00000500000000000000" pitchFamily="2" charset="0"/>
                <a:sym typeface="Montserrat"/>
              </a:defRPr>
            </a:lvl1pPr>
            <a:lvl2pPr lvl="1" algn="ctr" rtl="0">
              <a:spcBef>
                <a:spcPts val="0"/>
              </a:spcBef>
              <a:spcAft>
                <a:spcPts val="0"/>
              </a:spcAft>
              <a:buClr>
                <a:srgbClr val="FFFFFF"/>
              </a:buClr>
              <a:buSzPts val="5200"/>
              <a:buNone/>
              <a:defRPr sz="5200">
                <a:solidFill>
                  <a:srgbClr val="FFFFFF"/>
                </a:solidFill>
              </a:defRPr>
            </a:lvl2pPr>
            <a:lvl3pPr lvl="2" algn="ctr" rtl="0">
              <a:spcBef>
                <a:spcPts val="0"/>
              </a:spcBef>
              <a:spcAft>
                <a:spcPts val="0"/>
              </a:spcAft>
              <a:buClr>
                <a:srgbClr val="FFFFFF"/>
              </a:buClr>
              <a:buSzPts val="5200"/>
              <a:buNone/>
              <a:defRPr sz="5200">
                <a:solidFill>
                  <a:srgbClr val="FFFFFF"/>
                </a:solidFill>
              </a:defRPr>
            </a:lvl3pPr>
            <a:lvl4pPr lvl="3" algn="ctr" rtl="0">
              <a:spcBef>
                <a:spcPts val="0"/>
              </a:spcBef>
              <a:spcAft>
                <a:spcPts val="0"/>
              </a:spcAft>
              <a:buClr>
                <a:srgbClr val="FFFFFF"/>
              </a:buClr>
              <a:buSzPts val="5200"/>
              <a:buNone/>
              <a:defRPr sz="5200">
                <a:solidFill>
                  <a:srgbClr val="FFFFFF"/>
                </a:solidFill>
              </a:defRPr>
            </a:lvl4pPr>
            <a:lvl5pPr lvl="4" algn="ctr" rtl="0">
              <a:spcBef>
                <a:spcPts val="0"/>
              </a:spcBef>
              <a:spcAft>
                <a:spcPts val="0"/>
              </a:spcAft>
              <a:buClr>
                <a:srgbClr val="FFFFFF"/>
              </a:buClr>
              <a:buSzPts val="5200"/>
              <a:buNone/>
              <a:defRPr sz="5200">
                <a:solidFill>
                  <a:srgbClr val="FFFFFF"/>
                </a:solidFill>
              </a:defRPr>
            </a:lvl5pPr>
            <a:lvl6pPr lvl="5" algn="ctr" rtl="0">
              <a:spcBef>
                <a:spcPts val="0"/>
              </a:spcBef>
              <a:spcAft>
                <a:spcPts val="0"/>
              </a:spcAft>
              <a:buClr>
                <a:srgbClr val="FFFFFF"/>
              </a:buClr>
              <a:buSzPts val="5200"/>
              <a:buNone/>
              <a:defRPr sz="5200">
                <a:solidFill>
                  <a:srgbClr val="FFFFFF"/>
                </a:solidFill>
              </a:defRPr>
            </a:lvl6pPr>
            <a:lvl7pPr lvl="6" algn="ctr" rtl="0">
              <a:spcBef>
                <a:spcPts val="0"/>
              </a:spcBef>
              <a:spcAft>
                <a:spcPts val="0"/>
              </a:spcAft>
              <a:buClr>
                <a:srgbClr val="FFFFFF"/>
              </a:buClr>
              <a:buSzPts val="5200"/>
              <a:buNone/>
              <a:defRPr sz="5200">
                <a:solidFill>
                  <a:srgbClr val="FFFFFF"/>
                </a:solidFill>
              </a:defRPr>
            </a:lvl7pPr>
            <a:lvl8pPr lvl="7" algn="ctr" rtl="0">
              <a:spcBef>
                <a:spcPts val="0"/>
              </a:spcBef>
              <a:spcAft>
                <a:spcPts val="0"/>
              </a:spcAft>
              <a:buClr>
                <a:srgbClr val="FFFFFF"/>
              </a:buClr>
              <a:buSzPts val="5200"/>
              <a:buNone/>
              <a:defRPr sz="5200">
                <a:solidFill>
                  <a:srgbClr val="FFFFFF"/>
                </a:solidFill>
              </a:defRPr>
            </a:lvl8pPr>
            <a:lvl9pPr lvl="8" algn="ctr" rtl="0">
              <a:spcBef>
                <a:spcPts val="0"/>
              </a:spcBef>
              <a:spcAft>
                <a:spcPts val="0"/>
              </a:spcAft>
              <a:buClr>
                <a:srgbClr val="FFFFFF"/>
              </a:buClr>
              <a:buSzPts val="5200"/>
              <a:buNone/>
              <a:defRPr sz="5200">
                <a:solidFill>
                  <a:srgbClr val="FFFFFF"/>
                </a:solidFill>
              </a:defRPr>
            </a:lvl9pPr>
          </a:lstStyle>
          <a:p>
            <a:endParaRPr/>
          </a:p>
        </p:txBody>
      </p:sp>
      <p:sp>
        <p:nvSpPr>
          <p:cNvPr id="258" name="Google Shape;258;p29"/>
          <p:cNvSpPr txBox="1">
            <a:spLocks noGrp="1"/>
          </p:cNvSpPr>
          <p:nvPr>
            <p:ph type="subTitle" idx="1"/>
          </p:nvPr>
        </p:nvSpPr>
        <p:spPr>
          <a:xfrm>
            <a:off x="354650" y="2453125"/>
            <a:ext cx="4101300" cy="792600"/>
          </a:xfrm>
          <a:prstGeom prst="rect">
            <a:avLst/>
          </a:prstGeom>
        </p:spPr>
        <p:txBody>
          <a:bodyPr spcFirstLastPara="1" wrap="square" lIns="0" tIns="91425" rIns="0" bIns="91425" anchor="t" anchorCtr="0">
            <a:noAutofit/>
          </a:bodyPr>
          <a:lstStyle>
            <a:lvl1pPr marL="0" lvl="0" indent="0" rtl="0">
              <a:lnSpc>
                <a:spcPct val="100000"/>
              </a:lnSpc>
              <a:spcBef>
                <a:spcPts val="0"/>
              </a:spcBef>
              <a:spcAft>
                <a:spcPts val="0"/>
              </a:spcAft>
              <a:buClr>
                <a:srgbClr val="FFFFFF"/>
              </a:buClr>
              <a:buSzPts val="1800"/>
              <a:buFont typeface="Montserrat"/>
              <a:buNone/>
              <a:defRPr sz="1800">
                <a:solidFill>
                  <a:srgbClr val="FFFFFF"/>
                </a:solidFill>
                <a:latin typeface="Montserrat" panose="00000500000000000000" pitchFamily="2" charset="0"/>
                <a:ea typeface="Montserrat" panose="00000500000000000000" pitchFamily="2" charset="0"/>
                <a:cs typeface="Montserrat" panose="00000500000000000000" pitchFamily="2" charset="0"/>
                <a:sym typeface="Montserrat"/>
              </a:defRPr>
            </a:lvl1pPr>
            <a:lvl2pPr lvl="1" rtl="0">
              <a:lnSpc>
                <a:spcPct val="100000"/>
              </a:lnSpc>
              <a:spcBef>
                <a:spcPts val="0"/>
              </a:spcBef>
              <a:spcAft>
                <a:spcPts val="0"/>
              </a:spcAft>
              <a:buClr>
                <a:srgbClr val="666666"/>
              </a:buClr>
              <a:buSzPts val="1800"/>
              <a:buFont typeface="Montserrat"/>
              <a:buNone/>
              <a:defRPr sz="1800">
                <a:solidFill>
                  <a:srgbClr val="666666"/>
                </a:solidFill>
                <a:latin typeface="Montserrat"/>
                <a:ea typeface="Montserrat"/>
                <a:cs typeface="Montserrat"/>
                <a:sym typeface="Montserrat"/>
              </a:defRPr>
            </a:lvl2pPr>
            <a:lvl3pPr lvl="2" rtl="0">
              <a:lnSpc>
                <a:spcPct val="100000"/>
              </a:lnSpc>
              <a:spcBef>
                <a:spcPts val="0"/>
              </a:spcBef>
              <a:spcAft>
                <a:spcPts val="0"/>
              </a:spcAft>
              <a:buClr>
                <a:srgbClr val="666666"/>
              </a:buClr>
              <a:buSzPts val="1800"/>
              <a:buFont typeface="Montserrat"/>
              <a:buNone/>
              <a:defRPr sz="1800">
                <a:solidFill>
                  <a:srgbClr val="666666"/>
                </a:solidFill>
                <a:latin typeface="Montserrat"/>
                <a:ea typeface="Montserrat"/>
                <a:cs typeface="Montserrat"/>
                <a:sym typeface="Montserrat"/>
              </a:defRPr>
            </a:lvl3pPr>
            <a:lvl4pPr lvl="3" rtl="0">
              <a:lnSpc>
                <a:spcPct val="100000"/>
              </a:lnSpc>
              <a:spcBef>
                <a:spcPts val="0"/>
              </a:spcBef>
              <a:spcAft>
                <a:spcPts val="0"/>
              </a:spcAft>
              <a:buClr>
                <a:srgbClr val="666666"/>
              </a:buClr>
              <a:buSzPts val="1800"/>
              <a:buFont typeface="Montserrat"/>
              <a:buNone/>
              <a:defRPr sz="1800">
                <a:solidFill>
                  <a:srgbClr val="666666"/>
                </a:solidFill>
                <a:latin typeface="Montserrat"/>
                <a:ea typeface="Montserrat"/>
                <a:cs typeface="Montserrat"/>
                <a:sym typeface="Montserrat"/>
              </a:defRPr>
            </a:lvl4pPr>
            <a:lvl5pPr lvl="4" rtl="0">
              <a:lnSpc>
                <a:spcPct val="100000"/>
              </a:lnSpc>
              <a:spcBef>
                <a:spcPts val="0"/>
              </a:spcBef>
              <a:spcAft>
                <a:spcPts val="0"/>
              </a:spcAft>
              <a:buClr>
                <a:srgbClr val="666666"/>
              </a:buClr>
              <a:buSzPts val="1800"/>
              <a:buFont typeface="Montserrat"/>
              <a:buNone/>
              <a:defRPr sz="1800">
                <a:solidFill>
                  <a:srgbClr val="666666"/>
                </a:solidFill>
                <a:latin typeface="Montserrat"/>
                <a:ea typeface="Montserrat"/>
                <a:cs typeface="Montserrat"/>
                <a:sym typeface="Montserrat"/>
              </a:defRPr>
            </a:lvl5pPr>
            <a:lvl6pPr lvl="5" rtl="0">
              <a:lnSpc>
                <a:spcPct val="100000"/>
              </a:lnSpc>
              <a:spcBef>
                <a:spcPts val="0"/>
              </a:spcBef>
              <a:spcAft>
                <a:spcPts val="0"/>
              </a:spcAft>
              <a:buClr>
                <a:srgbClr val="666666"/>
              </a:buClr>
              <a:buSzPts val="1800"/>
              <a:buFont typeface="Montserrat"/>
              <a:buNone/>
              <a:defRPr sz="1800">
                <a:solidFill>
                  <a:srgbClr val="666666"/>
                </a:solidFill>
                <a:latin typeface="Montserrat"/>
                <a:ea typeface="Montserrat"/>
                <a:cs typeface="Montserrat"/>
                <a:sym typeface="Montserrat"/>
              </a:defRPr>
            </a:lvl6pPr>
            <a:lvl7pPr lvl="6" rtl="0">
              <a:lnSpc>
                <a:spcPct val="100000"/>
              </a:lnSpc>
              <a:spcBef>
                <a:spcPts val="0"/>
              </a:spcBef>
              <a:spcAft>
                <a:spcPts val="0"/>
              </a:spcAft>
              <a:buClr>
                <a:srgbClr val="666666"/>
              </a:buClr>
              <a:buSzPts val="1800"/>
              <a:buFont typeface="Montserrat"/>
              <a:buNone/>
              <a:defRPr sz="1800">
                <a:solidFill>
                  <a:srgbClr val="666666"/>
                </a:solidFill>
                <a:latin typeface="Montserrat"/>
                <a:ea typeface="Montserrat"/>
                <a:cs typeface="Montserrat"/>
                <a:sym typeface="Montserrat"/>
              </a:defRPr>
            </a:lvl7pPr>
            <a:lvl8pPr lvl="7" rtl="0">
              <a:lnSpc>
                <a:spcPct val="100000"/>
              </a:lnSpc>
              <a:spcBef>
                <a:spcPts val="0"/>
              </a:spcBef>
              <a:spcAft>
                <a:spcPts val="0"/>
              </a:spcAft>
              <a:buClr>
                <a:srgbClr val="666666"/>
              </a:buClr>
              <a:buSzPts val="1800"/>
              <a:buFont typeface="Montserrat"/>
              <a:buNone/>
              <a:defRPr sz="1800">
                <a:solidFill>
                  <a:srgbClr val="666666"/>
                </a:solidFill>
                <a:latin typeface="Montserrat"/>
                <a:ea typeface="Montserrat"/>
                <a:cs typeface="Montserrat"/>
                <a:sym typeface="Montserrat"/>
              </a:defRPr>
            </a:lvl8pPr>
            <a:lvl9pPr lvl="8" rtl="0">
              <a:lnSpc>
                <a:spcPct val="100000"/>
              </a:lnSpc>
              <a:spcBef>
                <a:spcPts val="0"/>
              </a:spcBef>
              <a:spcAft>
                <a:spcPts val="0"/>
              </a:spcAft>
              <a:buClr>
                <a:srgbClr val="666666"/>
              </a:buClr>
              <a:buSzPts val="1800"/>
              <a:buFont typeface="Montserrat"/>
              <a:buNone/>
              <a:defRPr sz="1800">
                <a:solidFill>
                  <a:srgbClr val="666666"/>
                </a:solidFill>
                <a:latin typeface="Montserrat"/>
                <a:ea typeface="Montserrat"/>
                <a:cs typeface="Montserrat"/>
                <a:sym typeface="Montserrat"/>
              </a:defRPr>
            </a:lvl9pPr>
          </a:lstStyle>
          <a:p>
            <a:endParaRPr/>
          </a:p>
        </p:txBody>
      </p:sp>
      <p:sp>
        <p:nvSpPr>
          <p:cNvPr id="8" name="Slide Number Placeholder 1">
            <a:extLst>
              <a:ext uri="{FF2B5EF4-FFF2-40B4-BE49-F238E27FC236}">
                <a16:creationId xmlns:a16="http://schemas.microsoft.com/office/drawing/2014/main" id="{AFF939C4-426E-4E4D-9392-9121F78F6E40}"/>
              </a:ext>
            </a:extLst>
          </p:cNvPr>
          <p:cNvSpPr txBox="1">
            <a:spLocks/>
          </p:cNvSpPr>
          <p:nvPr userDrawn="1"/>
        </p:nvSpPr>
        <p:spPr>
          <a:xfrm>
            <a:off x="6732050" y="4809373"/>
            <a:ext cx="2057400" cy="274637"/>
          </a:xfrm>
          <a:prstGeom prst="rect">
            <a:avLst/>
          </a:prstGeom>
        </p:spPr>
        <p:txBody>
          <a:bodyPr vert="horz" lIns="0" tIns="45720" rIns="0" bIns="45720" rtlCol="0" anchor="ctr"/>
          <a:lstStyle>
            <a:defPPr marR="0" lvl="0" algn="l" rtl="0">
              <a:lnSpc>
                <a:spcPct val="100000"/>
              </a:lnSpc>
              <a:spcBef>
                <a:spcPts val="0"/>
              </a:spcBef>
              <a:spcAft>
                <a:spcPts val="0"/>
              </a:spcAft>
            </a:defPPr>
            <a:lvl1pPr marR="0" lvl="0" algn="r" rtl="0">
              <a:lnSpc>
                <a:spcPct val="100000"/>
              </a:lnSpc>
              <a:spcBef>
                <a:spcPts val="0"/>
              </a:spcBef>
              <a:spcAft>
                <a:spcPts val="0"/>
              </a:spcAft>
              <a:buClr>
                <a:srgbClr val="000000"/>
              </a:buClr>
              <a:buFont typeface="Arial"/>
              <a:defRPr sz="1000" b="0" i="0" u="none" strike="noStrike" cap="none">
                <a:solidFill>
                  <a:schemeClr val="bg1"/>
                </a:solidFill>
                <a:latin typeface="Avenir Next LT Pro" panose="020B0504020202020204" pitchFamily="34" charset="0"/>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fld id="{8B2E2F79-BC7F-4BB1-9203-38C79639CA91}" type="slidenum">
              <a:rPr lang="en-PH" smtClean="0">
                <a:solidFill>
                  <a:schemeClr val="bg1"/>
                </a:solidFill>
                <a:latin typeface="Montserrat" panose="00000500000000000000" pitchFamily="2" charset="0"/>
              </a:rPr>
              <a:pPr/>
              <a:t>‹#›</a:t>
            </a:fld>
            <a:endParaRPr lang="en-PH">
              <a:solidFill>
                <a:schemeClr val="bg1"/>
              </a:solidFill>
              <a:latin typeface="Montserrat" panose="00000500000000000000" pitchFamily="2" charset="0"/>
            </a:endParaRPr>
          </a:p>
        </p:txBody>
      </p:sp>
      <p:pic>
        <p:nvPicPr>
          <p:cNvPr id="9" name="Picture 8" descr="A picture containing text, clipart, tableware, dishware&#10;&#10;Description automatically generated">
            <a:extLst>
              <a:ext uri="{FF2B5EF4-FFF2-40B4-BE49-F238E27FC236}">
                <a16:creationId xmlns:a16="http://schemas.microsoft.com/office/drawing/2014/main" id="{597AC705-DE8B-4040-8334-BA2AA5F087AA}"/>
              </a:ext>
            </a:extLst>
          </p:cNvPr>
          <p:cNvPicPr>
            <a:picLocks noChangeAspect="1"/>
          </p:cNvPicPr>
          <p:nvPr userDrawn="1"/>
        </p:nvPicPr>
        <p:blipFill>
          <a:blip r:embed="rId3"/>
          <a:stretch>
            <a:fillRect/>
          </a:stretch>
        </p:blipFill>
        <p:spPr>
          <a:xfrm>
            <a:off x="354642" y="4350806"/>
            <a:ext cx="1386651" cy="396636"/>
          </a:xfrm>
          <a:prstGeom prst="rect">
            <a:avLst/>
          </a:prstGeom>
        </p:spPr>
      </p:pic>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Divider - Black/grid">
  <p:cSld name="TITLE_2_1_3">
    <p:bg>
      <p:bgPr>
        <a:solidFill>
          <a:srgbClr val="FFFFFF"/>
        </a:solidFill>
        <a:effectLst/>
      </p:bgPr>
    </p:bg>
    <p:spTree>
      <p:nvGrpSpPr>
        <p:cNvPr id="1" name="Shape 262"/>
        <p:cNvGrpSpPr/>
        <p:nvPr/>
      </p:nvGrpSpPr>
      <p:grpSpPr>
        <a:xfrm>
          <a:off x="0" y="0"/>
          <a:ext cx="0" cy="0"/>
          <a:chOff x="0" y="0"/>
          <a:chExt cx="0" cy="0"/>
        </a:xfrm>
      </p:grpSpPr>
      <p:pic>
        <p:nvPicPr>
          <p:cNvPr id="265" name="Google Shape;265;p30"/>
          <p:cNvPicPr preferRelativeResize="0"/>
          <p:nvPr/>
        </p:nvPicPr>
        <p:blipFill>
          <a:blip r:embed="rId2" cstate="screen">
            <a:alphaModFix/>
            <a:extLst>
              <a:ext uri="{28A0092B-C50C-407E-A947-70E740481C1C}">
                <a14:useLocalDpi xmlns:a14="http://schemas.microsoft.com/office/drawing/2010/main"/>
              </a:ext>
            </a:extLst>
          </a:blip>
          <a:stretch>
            <a:fillRect/>
          </a:stretch>
        </p:blipFill>
        <p:spPr>
          <a:xfrm>
            <a:off x="3994150" y="-25"/>
            <a:ext cx="5149850" cy="5151150"/>
          </a:xfrm>
          <a:prstGeom prst="rect">
            <a:avLst/>
          </a:prstGeom>
          <a:noFill/>
          <a:ln>
            <a:noFill/>
          </a:ln>
        </p:spPr>
      </p:pic>
      <p:sp>
        <p:nvSpPr>
          <p:cNvPr id="264" name="Google Shape;264;p30"/>
          <p:cNvSpPr/>
          <p:nvPr/>
        </p:nvSpPr>
        <p:spPr>
          <a:xfrm>
            <a:off x="3917975" y="2466125"/>
            <a:ext cx="2659800" cy="2685000"/>
          </a:xfrm>
          <a:prstGeom prst="rtTriangle">
            <a:avLst/>
          </a:pr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ontserrat" panose="00000500000000000000" pitchFamily="2" charset="0"/>
            </a:endParaRPr>
          </a:p>
        </p:txBody>
      </p:sp>
      <p:sp>
        <p:nvSpPr>
          <p:cNvPr id="263" name="Google Shape;263;p30"/>
          <p:cNvSpPr/>
          <p:nvPr/>
        </p:nvSpPr>
        <p:spPr>
          <a:xfrm>
            <a:off x="0" y="-25"/>
            <a:ext cx="4000500" cy="5151150"/>
          </a:xfrm>
          <a:prstGeom prst="rect">
            <a:avLst/>
          </a:pr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ontserrat" panose="00000500000000000000" pitchFamily="2" charset="0"/>
            </a:endParaRPr>
          </a:p>
        </p:txBody>
      </p:sp>
      <p:sp>
        <p:nvSpPr>
          <p:cNvPr id="266" name="Google Shape;266;p30"/>
          <p:cNvSpPr/>
          <p:nvPr/>
        </p:nvSpPr>
        <p:spPr>
          <a:xfrm>
            <a:off x="354650" y="4966350"/>
            <a:ext cx="5064000" cy="184800"/>
          </a:xfrm>
          <a:prstGeom prst="rect">
            <a:avLst/>
          </a:prstGeom>
          <a:noFill/>
          <a:ln>
            <a:noFill/>
          </a:ln>
        </p:spPr>
        <p:txBody>
          <a:bodyPr spcFirstLastPara="1" wrap="square" lIns="0" tIns="45700" rIns="0" bIns="45700" anchor="t" anchorCtr="0">
            <a:noAutofit/>
          </a:bodyPr>
          <a:lstStyle/>
          <a:p>
            <a:pPr marL="0" marR="0" lvl="0" indent="0" algn="l" rtl="0">
              <a:lnSpc>
                <a:spcPct val="100000"/>
              </a:lnSpc>
              <a:spcBef>
                <a:spcPts val="0"/>
              </a:spcBef>
              <a:spcAft>
                <a:spcPts val="0"/>
              </a:spcAft>
              <a:buClr>
                <a:srgbClr val="000000"/>
              </a:buClr>
              <a:buSzPts val="600"/>
              <a:buFont typeface="Arial"/>
              <a:buNone/>
            </a:pPr>
            <a:r>
              <a:rPr lang="en" sz="500">
                <a:solidFill>
                  <a:srgbClr val="888888"/>
                </a:solidFill>
                <a:latin typeface="Montserrat" panose="00000500000000000000" pitchFamily="2" charset="0"/>
                <a:ea typeface="Montserrat Light"/>
                <a:cs typeface="Montserrat Light"/>
                <a:sym typeface="Montserrat Light"/>
              </a:rPr>
              <a:t>© 2022 Nielsen Consumer LLC. All Rights Reserved.</a:t>
            </a:r>
            <a:endParaRPr sz="500" i="0" u="none" strike="noStrike" cap="none">
              <a:solidFill>
                <a:srgbClr val="888888"/>
              </a:solidFill>
              <a:latin typeface="Montserrat" panose="00000500000000000000" pitchFamily="2" charset="0"/>
              <a:ea typeface="Montserrat Light"/>
              <a:cs typeface="Montserrat Light"/>
              <a:sym typeface="Montserrat Light"/>
            </a:endParaRPr>
          </a:p>
        </p:txBody>
      </p:sp>
      <p:sp>
        <p:nvSpPr>
          <p:cNvPr id="267" name="Google Shape;267;p30"/>
          <p:cNvSpPr txBox="1">
            <a:spLocks noGrp="1"/>
          </p:cNvSpPr>
          <p:nvPr>
            <p:ph type="ctrTitle"/>
          </p:nvPr>
        </p:nvSpPr>
        <p:spPr>
          <a:xfrm>
            <a:off x="354650" y="990600"/>
            <a:ext cx="4115100" cy="1578000"/>
          </a:xfrm>
          <a:prstGeom prst="rect">
            <a:avLst/>
          </a:prstGeom>
        </p:spPr>
        <p:txBody>
          <a:bodyPr spcFirstLastPara="1" wrap="square" lIns="0" tIns="91425" rIns="0" bIns="91425" anchor="b" anchorCtr="0">
            <a:noAutofit/>
          </a:bodyPr>
          <a:lstStyle>
            <a:lvl1pPr lvl="0" rtl="0">
              <a:spcBef>
                <a:spcPts val="0"/>
              </a:spcBef>
              <a:spcAft>
                <a:spcPts val="0"/>
              </a:spcAft>
              <a:buClr>
                <a:srgbClr val="FFFFFF"/>
              </a:buClr>
              <a:buSzPts val="3000"/>
              <a:buFont typeface="Montserrat"/>
              <a:buNone/>
              <a:defRPr sz="3000" b="1">
                <a:solidFill>
                  <a:srgbClr val="FFFFFF"/>
                </a:solidFill>
                <a:latin typeface="Montserrat" panose="00000500000000000000" pitchFamily="2" charset="0"/>
                <a:ea typeface="Montserrat" panose="00000500000000000000" pitchFamily="2" charset="0"/>
                <a:cs typeface="Montserrat" panose="00000500000000000000" pitchFamily="2" charset="0"/>
                <a:sym typeface="Montserrat"/>
              </a:defRPr>
            </a:lvl1pPr>
            <a:lvl2pPr lvl="1" algn="ctr" rtl="0">
              <a:spcBef>
                <a:spcPts val="0"/>
              </a:spcBef>
              <a:spcAft>
                <a:spcPts val="0"/>
              </a:spcAft>
              <a:buClr>
                <a:srgbClr val="FFFFFF"/>
              </a:buClr>
              <a:buSzPts val="5200"/>
              <a:buNone/>
              <a:defRPr sz="5200">
                <a:solidFill>
                  <a:srgbClr val="FFFFFF"/>
                </a:solidFill>
              </a:defRPr>
            </a:lvl2pPr>
            <a:lvl3pPr lvl="2" algn="ctr" rtl="0">
              <a:spcBef>
                <a:spcPts val="0"/>
              </a:spcBef>
              <a:spcAft>
                <a:spcPts val="0"/>
              </a:spcAft>
              <a:buClr>
                <a:srgbClr val="FFFFFF"/>
              </a:buClr>
              <a:buSzPts val="5200"/>
              <a:buNone/>
              <a:defRPr sz="5200">
                <a:solidFill>
                  <a:srgbClr val="FFFFFF"/>
                </a:solidFill>
              </a:defRPr>
            </a:lvl3pPr>
            <a:lvl4pPr lvl="3" algn="ctr" rtl="0">
              <a:spcBef>
                <a:spcPts val="0"/>
              </a:spcBef>
              <a:spcAft>
                <a:spcPts val="0"/>
              </a:spcAft>
              <a:buClr>
                <a:srgbClr val="FFFFFF"/>
              </a:buClr>
              <a:buSzPts val="5200"/>
              <a:buNone/>
              <a:defRPr sz="5200">
                <a:solidFill>
                  <a:srgbClr val="FFFFFF"/>
                </a:solidFill>
              </a:defRPr>
            </a:lvl4pPr>
            <a:lvl5pPr lvl="4" algn="ctr" rtl="0">
              <a:spcBef>
                <a:spcPts val="0"/>
              </a:spcBef>
              <a:spcAft>
                <a:spcPts val="0"/>
              </a:spcAft>
              <a:buClr>
                <a:srgbClr val="FFFFFF"/>
              </a:buClr>
              <a:buSzPts val="5200"/>
              <a:buNone/>
              <a:defRPr sz="5200">
                <a:solidFill>
                  <a:srgbClr val="FFFFFF"/>
                </a:solidFill>
              </a:defRPr>
            </a:lvl5pPr>
            <a:lvl6pPr lvl="5" algn="ctr" rtl="0">
              <a:spcBef>
                <a:spcPts val="0"/>
              </a:spcBef>
              <a:spcAft>
                <a:spcPts val="0"/>
              </a:spcAft>
              <a:buClr>
                <a:srgbClr val="FFFFFF"/>
              </a:buClr>
              <a:buSzPts val="5200"/>
              <a:buNone/>
              <a:defRPr sz="5200">
                <a:solidFill>
                  <a:srgbClr val="FFFFFF"/>
                </a:solidFill>
              </a:defRPr>
            </a:lvl6pPr>
            <a:lvl7pPr lvl="6" algn="ctr" rtl="0">
              <a:spcBef>
                <a:spcPts val="0"/>
              </a:spcBef>
              <a:spcAft>
                <a:spcPts val="0"/>
              </a:spcAft>
              <a:buClr>
                <a:srgbClr val="FFFFFF"/>
              </a:buClr>
              <a:buSzPts val="5200"/>
              <a:buNone/>
              <a:defRPr sz="5200">
                <a:solidFill>
                  <a:srgbClr val="FFFFFF"/>
                </a:solidFill>
              </a:defRPr>
            </a:lvl7pPr>
            <a:lvl8pPr lvl="7" algn="ctr" rtl="0">
              <a:spcBef>
                <a:spcPts val="0"/>
              </a:spcBef>
              <a:spcAft>
                <a:spcPts val="0"/>
              </a:spcAft>
              <a:buClr>
                <a:srgbClr val="FFFFFF"/>
              </a:buClr>
              <a:buSzPts val="5200"/>
              <a:buNone/>
              <a:defRPr sz="5200">
                <a:solidFill>
                  <a:srgbClr val="FFFFFF"/>
                </a:solidFill>
              </a:defRPr>
            </a:lvl8pPr>
            <a:lvl9pPr lvl="8" algn="ctr" rtl="0">
              <a:spcBef>
                <a:spcPts val="0"/>
              </a:spcBef>
              <a:spcAft>
                <a:spcPts val="0"/>
              </a:spcAft>
              <a:buClr>
                <a:srgbClr val="FFFFFF"/>
              </a:buClr>
              <a:buSzPts val="5200"/>
              <a:buNone/>
              <a:defRPr sz="5200">
                <a:solidFill>
                  <a:srgbClr val="FFFFFF"/>
                </a:solidFill>
              </a:defRPr>
            </a:lvl9pPr>
          </a:lstStyle>
          <a:p>
            <a:endParaRPr/>
          </a:p>
        </p:txBody>
      </p:sp>
      <p:sp>
        <p:nvSpPr>
          <p:cNvPr id="268" name="Google Shape;268;p30"/>
          <p:cNvSpPr txBox="1">
            <a:spLocks noGrp="1"/>
          </p:cNvSpPr>
          <p:nvPr>
            <p:ph type="subTitle" idx="1"/>
          </p:nvPr>
        </p:nvSpPr>
        <p:spPr>
          <a:xfrm>
            <a:off x="354650" y="2453125"/>
            <a:ext cx="4115100" cy="792600"/>
          </a:xfrm>
          <a:prstGeom prst="rect">
            <a:avLst/>
          </a:prstGeom>
        </p:spPr>
        <p:txBody>
          <a:bodyPr spcFirstLastPara="1" wrap="square" lIns="0" tIns="91425" rIns="0" bIns="91425" anchor="t" anchorCtr="0">
            <a:noAutofit/>
          </a:bodyPr>
          <a:lstStyle>
            <a:lvl1pPr marL="0" lvl="0" indent="0" rtl="0">
              <a:lnSpc>
                <a:spcPct val="100000"/>
              </a:lnSpc>
              <a:spcBef>
                <a:spcPts val="0"/>
              </a:spcBef>
              <a:spcAft>
                <a:spcPts val="0"/>
              </a:spcAft>
              <a:buClr>
                <a:srgbClr val="666666"/>
              </a:buClr>
              <a:buSzPts val="1800"/>
              <a:buFont typeface="Montserrat"/>
              <a:buNone/>
              <a:defRPr sz="1800">
                <a:solidFill>
                  <a:srgbClr val="666666"/>
                </a:solidFill>
                <a:latin typeface="Montserrat" panose="00000500000000000000" pitchFamily="2" charset="0"/>
                <a:ea typeface="Montserrat" panose="00000500000000000000" pitchFamily="2" charset="0"/>
                <a:cs typeface="Montserrat" panose="00000500000000000000" pitchFamily="2" charset="0"/>
                <a:sym typeface="Montserrat"/>
              </a:defRPr>
            </a:lvl1pPr>
            <a:lvl2pPr lvl="1" rtl="0">
              <a:lnSpc>
                <a:spcPct val="100000"/>
              </a:lnSpc>
              <a:spcBef>
                <a:spcPts val="0"/>
              </a:spcBef>
              <a:spcAft>
                <a:spcPts val="0"/>
              </a:spcAft>
              <a:buClr>
                <a:srgbClr val="666666"/>
              </a:buClr>
              <a:buSzPts val="1800"/>
              <a:buFont typeface="Montserrat"/>
              <a:buNone/>
              <a:defRPr sz="1800">
                <a:solidFill>
                  <a:srgbClr val="666666"/>
                </a:solidFill>
                <a:latin typeface="Montserrat"/>
                <a:ea typeface="Montserrat"/>
                <a:cs typeface="Montserrat"/>
                <a:sym typeface="Montserrat"/>
              </a:defRPr>
            </a:lvl2pPr>
            <a:lvl3pPr lvl="2" rtl="0">
              <a:lnSpc>
                <a:spcPct val="100000"/>
              </a:lnSpc>
              <a:spcBef>
                <a:spcPts val="0"/>
              </a:spcBef>
              <a:spcAft>
                <a:spcPts val="0"/>
              </a:spcAft>
              <a:buClr>
                <a:srgbClr val="666666"/>
              </a:buClr>
              <a:buSzPts val="1800"/>
              <a:buFont typeface="Montserrat"/>
              <a:buNone/>
              <a:defRPr sz="1800">
                <a:solidFill>
                  <a:srgbClr val="666666"/>
                </a:solidFill>
                <a:latin typeface="Montserrat"/>
                <a:ea typeface="Montserrat"/>
                <a:cs typeface="Montserrat"/>
                <a:sym typeface="Montserrat"/>
              </a:defRPr>
            </a:lvl3pPr>
            <a:lvl4pPr lvl="3" rtl="0">
              <a:lnSpc>
                <a:spcPct val="100000"/>
              </a:lnSpc>
              <a:spcBef>
                <a:spcPts val="0"/>
              </a:spcBef>
              <a:spcAft>
                <a:spcPts val="0"/>
              </a:spcAft>
              <a:buClr>
                <a:srgbClr val="666666"/>
              </a:buClr>
              <a:buSzPts val="1800"/>
              <a:buFont typeface="Montserrat"/>
              <a:buNone/>
              <a:defRPr sz="1800">
                <a:solidFill>
                  <a:srgbClr val="666666"/>
                </a:solidFill>
                <a:latin typeface="Montserrat"/>
                <a:ea typeface="Montserrat"/>
                <a:cs typeface="Montserrat"/>
                <a:sym typeface="Montserrat"/>
              </a:defRPr>
            </a:lvl4pPr>
            <a:lvl5pPr lvl="4" rtl="0">
              <a:lnSpc>
                <a:spcPct val="100000"/>
              </a:lnSpc>
              <a:spcBef>
                <a:spcPts val="0"/>
              </a:spcBef>
              <a:spcAft>
                <a:spcPts val="0"/>
              </a:spcAft>
              <a:buClr>
                <a:srgbClr val="666666"/>
              </a:buClr>
              <a:buSzPts val="1800"/>
              <a:buFont typeface="Montserrat"/>
              <a:buNone/>
              <a:defRPr sz="1800">
                <a:solidFill>
                  <a:srgbClr val="666666"/>
                </a:solidFill>
                <a:latin typeface="Montserrat"/>
                <a:ea typeface="Montserrat"/>
                <a:cs typeface="Montserrat"/>
                <a:sym typeface="Montserrat"/>
              </a:defRPr>
            </a:lvl5pPr>
            <a:lvl6pPr lvl="5" rtl="0">
              <a:lnSpc>
                <a:spcPct val="100000"/>
              </a:lnSpc>
              <a:spcBef>
                <a:spcPts val="0"/>
              </a:spcBef>
              <a:spcAft>
                <a:spcPts val="0"/>
              </a:spcAft>
              <a:buClr>
                <a:srgbClr val="666666"/>
              </a:buClr>
              <a:buSzPts val="1800"/>
              <a:buFont typeface="Montserrat"/>
              <a:buNone/>
              <a:defRPr sz="1800">
                <a:solidFill>
                  <a:srgbClr val="666666"/>
                </a:solidFill>
                <a:latin typeface="Montserrat"/>
                <a:ea typeface="Montserrat"/>
                <a:cs typeface="Montserrat"/>
                <a:sym typeface="Montserrat"/>
              </a:defRPr>
            </a:lvl6pPr>
            <a:lvl7pPr lvl="6" rtl="0">
              <a:lnSpc>
                <a:spcPct val="100000"/>
              </a:lnSpc>
              <a:spcBef>
                <a:spcPts val="0"/>
              </a:spcBef>
              <a:spcAft>
                <a:spcPts val="0"/>
              </a:spcAft>
              <a:buClr>
                <a:srgbClr val="666666"/>
              </a:buClr>
              <a:buSzPts val="1800"/>
              <a:buFont typeface="Montserrat"/>
              <a:buNone/>
              <a:defRPr sz="1800">
                <a:solidFill>
                  <a:srgbClr val="666666"/>
                </a:solidFill>
                <a:latin typeface="Montserrat"/>
                <a:ea typeface="Montserrat"/>
                <a:cs typeface="Montserrat"/>
                <a:sym typeface="Montserrat"/>
              </a:defRPr>
            </a:lvl7pPr>
            <a:lvl8pPr lvl="7" rtl="0">
              <a:lnSpc>
                <a:spcPct val="100000"/>
              </a:lnSpc>
              <a:spcBef>
                <a:spcPts val="0"/>
              </a:spcBef>
              <a:spcAft>
                <a:spcPts val="0"/>
              </a:spcAft>
              <a:buClr>
                <a:srgbClr val="666666"/>
              </a:buClr>
              <a:buSzPts val="1800"/>
              <a:buFont typeface="Montserrat"/>
              <a:buNone/>
              <a:defRPr sz="1800">
                <a:solidFill>
                  <a:srgbClr val="666666"/>
                </a:solidFill>
                <a:latin typeface="Montserrat"/>
                <a:ea typeface="Montserrat"/>
                <a:cs typeface="Montserrat"/>
                <a:sym typeface="Montserrat"/>
              </a:defRPr>
            </a:lvl8pPr>
            <a:lvl9pPr lvl="8" rtl="0">
              <a:lnSpc>
                <a:spcPct val="100000"/>
              </a:lnSpc>
              <a:spcBef>
                <a:spcPts val="0"/>
              </a:spcBef>
              <a:spcAft>
                <a:spcPts val="0"/>
              </a:spcAft>
              <a:buClr>
                <a:srgbClr val="666666"/>
              </a:buClr>
              <a:buSzPts val="1800"/>
              <a:buFont typeface="Montserrat"/>
              <a:buNone/>
              <a:defRPr sz="1800">
                <a:solidFill>
                  <a:srgbClr val="666666"/>
                </a:solidFill>
                <a:latin typeface="Montserrat"/>
                <a:ea typeface="Montserrat"/>
                <a:cs typeface="Montserrat"/>
                <a:sym typeface="Montserrat"/>
              </a:defRPr>
            </a:lvl9pPr>
          </a:lstStyle>
          <a:p>
            <a:endParaRPr/>
          </a:p>
        </p:txBody>
      </p:sp>
      <p:sp>
        <p:nvSpPr>
          <p:cNvPr id="10" name="Slide Number Placeholder 1">
            <a:extLst>
              <a:ext uri="{FF2B5EF4-FFF2-40B4-BE49-F238E27FC236}">
                <a16:creationId xmlns:a16="http://schemas.microsoft.com/office/drawing/2014/main" id="{A2D11E97-8B52-4745-929C-5D6F30C08A6B}"/>
              </a:ext>
            </a:extLst>
          </p:cNvPr>
          <p:cNvSpPr txBox="1">
            <a:spLocks/>
          </p:cNvSpPr>
          <p:nvPr userDrawn="1"/>
        </p:nvSpPr>
        <p:spPr>
          <a:xfrm>
            <a:off x="6732050" y="4809373"/>
            <a:ext cx="2057400" cy="274637"/>
          </a:xfrm>
          <a:prstGeom prst="rect">
            <a:avLst/>
          </a:prstGeom>
        </p:spPr>
        <p:txBody>
          <a:bodyPr vert="horz" lIns="0" tIns="45720" rIns="0" bIns="45720" rtlCol="0" anchor="ctr"/>
          <a:lstStyle>
            <a:defPPr marR="0" lvl="0" algn="l" rtl="0">
              <a:lnSpc>
                <a:spcPct val="100000"/>
              </a:lnSpc>
              <a:spcBef>
                <a:spcPts val="0"/>
              </a:spcBef>
              <a:spcAft>
                <a:spcPts val="0"/>
              </a:spcAft>
            </a:defPPr>
            <a:lvl1pPr marR="0" lvl="0" algn="r" rtl="0">
              <a:lnSpc>
                <a:spcPct val="100000"/>
              </a:lnSpc>
              <a:spcBef>
                <a:spcPts val="0"/>
              </a:spcBef>
              <a:spcAft>
                <a:spcPts val="0"/>
              </a:spcAft>
              <a:buClr>
                <a:srgbClr val="000000"/>
              </a:buClr>
              <a:buFont typeface="Arial"/>
              <a:defRPr sz="1000" b="0" i="0" u="none" strike="noStrike" cap="none">
                <a:solidFill>
                  <a:schemeClr val="bg1"/>
                </a:solidFill>
                <a:latin typeface="Avenir Next LT Pro" panose="020B0504020202020204" pitchFamily="34" charset="0"/>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fld id="{8B2E2F79-BC7F-4BB1-9203-38C79639CA91}" type="slidenum">
              <a:rPr lang="en-PH" smtClean="0">
                <a:solidFill>
                  <a:schemeClr val="tx1"/>
                </a:solidFill>
                <a:latin typeface="Montserrat" panose="00000500000000000000" pitchFamily="2" charset="0"/>
              </a:rPr>
              <a:pPr/>
              <a:t>‹#›</a:t>
            </a:fld>
            <a:endParaRPr lang="en-PH">
              <a:solidFill>
                <a:schemeClr val="tx1"/>
              </a:solidFill>
              <a:latin typeface="Montserrat" panose="00000500000000000000" pitchFamily="2" charset="0"/>
            </a:endParaRPr>
          </a:p>
        </p:txBody>
      </p:sp>
      <p:pic>
        <p:nvPicPr>
          <p:cNvPr id="11" name="Picture 10" descr="A picture containing text, clipart, tableware, dishware&#10;&#10;Description automatically generated">
            <a:extLst>
              <a:ext uri="{FF2B5EF4-FFF2-40B4-BE49-F238E27FC236}">
                <a16:creationId xmlns:a16="http://schemas.microsoft.com/office/drawing/2014/main" id="{D191A42F-5B15-4F2E-92E1-3DFB1DBA2A6A}"/>
              </a:ext>
            </a:extLst>
          </p:cNvPr>
          <p:cNvPicPr>
            <a:picLocks noChangeAspect="1"/>
          </p:cNvPicPr>
          <p:nvPr userDrawn="1"/>
        </p:nvPicPr>
        <p:blipFill>
          <a:blip r:embed="rId3"/>
          <a:stretch>
            <a:fillRect/>
          </a:stretch>
        </p:blipFill>
        <p:spPr>
          <a:xfrm>
            <a:off x="354642" y="4350806"/>
            <a:ext cx="1386651" cy="396636"/>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Cover - Black/photo/grid">
  <p:cSld name="TITLE_2_2">
    <p:bg>
      <p:bgPr>
        <a:solidFill>
          <a:srgbClr val="000000"/>
        </a:solidFill>
        <a:effectLst/>
      </p:bgPr>
    </p:bg>
    <p:spTree>
      <p:nvGrpSpPr>
        <p:cNvPr id="1" name="Shape 27"/>
        <p:cNvGrpSpPr/>
        <p:nvPr/>
      </p:nvGrpSpPr>
      <p:grpSpPr>
        <a:xfrm>
          <a:off x="0" y="0"/>
          <a:ext cx="0" cy="0"/>
          <a:chOff x="0" y="0"/>
          <a:chExt cx="0" cy="0"/>
        </a:xfrm>
      </p:grpSpPr>
      <p:pic>
        <p:nvPicPr>
          <p:cNvPr id="14" name="Google Shape;28;p4">
            <a:extLst>
              <a:ext uri="{FF2B5EF4-FFF2-40B4-BE49-F238E27FC236}">
                <a16:creationId xmlns:a16="http://schemas.microsoft.com/office/drawing/2014/main" id="{88E6E868-9377-634B-81BA-A0A68E14619B}"/>
              </a:ext>
            </a:extLst>
          </p:cNvPr>
          <p:cNvPicPr preferRelativeResize="0"/>
          <p:nvPr userDrawn="1"/>
        </p:nvPicPr>
        <p:blipFill rotWithShape="1">
          <a:blip r:embed="rId2" cstate="screen">
            <a:extLst>
              <a:ext uri="{28A0092B-C50C-407E-A947-70E740481C1C}">
                <a14:useLocalDpi xmlns:a14="http://schemas.microsoft.com/office/drawing/2010/main"/>
              </a:ext>
            </a:extLst>
          </a:blip>
          <a:srcRect t="258" b="1"/>
          <a:stretch/>
        </p:blipFill>
        <p:spPr>
          <a:xfrm>
            <a:off x="3995958" y="0"/>
            <a:ext cx="5148048" cy="5143500"/>
          </a:xfrm>
          <a:prstGeom prst="rect">
            <a:avLst/>
          </a:prstGeom>
          <a:noFill/>
          <a:ln>
            <a:noFill/>
          </a:ln>
        </p:spPr>
      </p:pic>
      <p:sp>
        <p:nvSpPr>
          <p:cNvPr id="29" name="Google Shape;29;p4"/>
          <p:cNvSpPr/>
          <p:nvPr/>
        </p:nvSpPr>
        <p:spPr>
          <a:xfrm>
            <a:off x="354650" y="4966350"/>
            <a:ext cx="5064000" cy="184800"/>
          </a:xfrm>
          <a:prstGeom prst="rect">
            <a:avLst/>
          </a:prstGeom>
          <a:noFill/>
          <a:ln>
            <a:noFill/>
          </a:ln>
        </p:spPr>
        <p:txBody>
          <a:bodyPr spcFirstLastPara="1" wrap="square" lIns="0" tIns="45700" rIns="0" bIns="45700" anchor="t" anchorCtr="0">
            <a:noAutofit/>
          </a:bodyPr>
          <a:lstStyle/>
          <a:p>
            <a:pPr marL="0" marR="0" lvl="0" indent="0" algn="l" rtl="0">
              <a:lnSpc>
                <a:spcPct val="100000"/>
              </a:lnSpc>
              <a:spcBef>
                <a:spcPts val="0"/>
              </a:spcBef>
              <a:spcAft>
                <a:spcPts val="0"/>
              </a:spcAft>
              <a:buClr>
                <a:srgbClr val="000000"/>
              </a:buClr>
              <a:buSzPts val="600"/>
              <a:buFont typeface="Arial"/>
              <a:buNone/>
            </a:pPr>
            <a:r>
              <a:rPr lang="en" sz="500">
                <a:solidFill>
                  <a:srgbClr val="888888"/>
                </a:solidFill>
                <a:latin typeface="Montserrat" panose="00000500000000000000" pitchFamily="2" charset="0"/>
                <a:ea typeface="Montserrat Light"/>
                <a:cs typeface="Montserrat Light"/>
                <a:sym typeface="Montserrat Light"/>
              </a:rPr>
              <a:t>© 2022 Nielsen Consumer LLC. All Rights Reserved.</a:t>
            </a:r>
            <a:endParaRPr sz="500" i="0" u="none" strike="noStrike" cap="none">
              <a:solidFill>
                <a:srgbClr val="888888"/>
              </a:solidFill>
              <a:latin typeface="Montserrat" panose="00000500000000000000" pitchFamily="2" charset="0"/>
              <a:ea typeface="Montserrat Light"/>
              <a:cs typeface="Montserrat Light"/>
              <a:sym typeface="Montserrat Light"/>
            </a:endParaRPr>
          </a:p>
        </p:txBody>
      </p:sp>
      <p:sp>
        <p:nvSpPr>
          <p:cNvPr id="31" name="Google Shape;31;p4"/>
          <p:cNvSpPr/>
          <p:nvPr/>
        </p:nvSpPr>
        <p:spPr>
          <a:xfrm>
            <a:off x="3995958" y="2569200"/>
            <a:ext cx="2574000" cy="2574300"/>
          </a:xfrm>
          <a:prstGeom prst="rtTriangle">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ontserrat" panose="00000500000000000000" pitchFamily="2" charset="0"/>
            </a:endParaRPr>
          </a:p>
        </p:txBody>
      </p:sp>
      <p:sp>
        <p:nvSpPr>
          <p:cNvPr id="32" name="Google Shape;32;p4"/>
          <p:cNvSpPr/>
          <p:nvPr/>
        </p:nvSpPr>
        <p:spPr>
          <a:xfrm>
            <a:off x="6570000" y="2569200"/>
            <a:ext cx="2574000" cy="2574300"/>
          </a:xfrm>
          <a:prstGeom prst="rtTriangle">
            <a:avLst/>
          </a:prstGeom>
          <a:solidFill>
            <a:srgbClr val="6666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ontserrat" panose="00000500000000000000" pitchFamily="2" charset="0"/>
            </a:endParaRPr>
          </a:p>
        </p:txBody>
      </p:sp>
      <p:sp>
        <p:nvSpPr>
          <p:cNvPr id="33" name="Google Shape;33;p4"/>
          <p:cNvSpPr/>
          <p:nvPr/>
        </p:nvSpPr>
        <p:spPr>
          <a:xfrm rot="10800000">
            <a:off x="6570000" y="-49"/>
            <a:ext cx="2574000" cy="2574300"/>
          </a:xfrm>
          <a:prstGeom prst="rtTriangle">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ontserrat" panose="00000500000000000000" pitchFamily="2" charset="0"/>
            </a:endParaRPr>
          </a:p>
        </p:txBody>
      </p:sp>
      <p:sp>
        <p:nvSpPr>
          <p:cNvPr id="34" name="Google Shape;34;p4"/>
          <p:cNvSpPr/>
          <p:nvPr/>
        </p:nvSpPr>
        <p:spPr>
          <a:xfrm rot="10800000">
            <a:off x="3995994" y="-49"/>
            <a:ext cx="2574000" cy="2574300"/>
          </a:xfrm>
          <a:prstGeom prst="rtTriangle">
            <a:avLst/>
          </a:pr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ontserrat" panose="00000500000000000000" pitchFamily="2" charset="0"/>
            </a:endParaRPr>
          </a:p>
        </p:txBody>
      </p:sp>
      <p:sp>
        <p:nvSpPr>
          <p:cNvPr id="35" name="Google Shape;35;p4"/>
          <p:cNvSpPr txBox="1">
            <a:spLocks noGrp="1"/>
          </p:cNvSpPr>
          <p:nvPr>
            <p:ph type="ctrTitle"/>
          </p:nvPr>
        </p:nvSpPr>
        <p:spPr>
          <a:xfrm>
            <a:off x="354650" y="673625"/>
            <a:ext cx="5553300" cy="1234800"/>
          </a:xfrm>
          <a:prstGeom prst="rect">
            <a:avLst/>
          </a:prstGeom>
        </p:spPr>
        <p:txBody>
          <a:bodyPr spcFirstLastPara="1" wrap="square" lIns="0" tIns="91425" rIns="0" bIns="91425" anchor="b" anchorCtr="0">
            <a:noAutofit/>
          </a:bodyPr>
          <a:lstStyle>
            <a:lvl1pPr lvl="0" rtl="0">
              <a:spcBef>
                <a:spcPts val="0"/>
              </a:spcBef>
              <a:spcAft>
                <a:spcPts val="0"/>
              </a:spcAft>
              <a:buClr>
                <a:srgbClr val="FFFFFF"/>
              </a:buClr>
              <a:buSzPts val="3000"/>
              <a:buFont typeface="Montserrat"/>
              <a:buNone/>
              <a:defRPr sz="3000" b="1">
                <a:solidFill>
                  <a:srgbClr val="FFFFFF"/>
                </a:solidFill>
                <a:latin typeface="Montserrat" panose="00000500000000000000" pitchFamily="2" charset="0"/>
                <a:ea typeface="Montserrat" panose="00000500000000000000" pitchFamily="2" charset="0"/>
                <a:cs typeface="Montserrat" panose="00000500000000000000" pitchFamily="2" charset="0"/>
                <a:sym typeface="Montserrat"/>
              </a:defRPr>
            </a:lvl1pPr>
            <a:lvl2pPr lvl="1" algn="ctr" rtl="0">
              <a:spcBef>
                <a:spcPts val="0"/>
              </a:spcBef>
              <a:spcAft>
                <a:spcPts val="0"/>
              </a:spcAft>
              <a:buClr>
                <a:srgbClr val="FFFFFF"/>
              </a:buClr>
              <a:buSzPts val="5200"/>
              <a:buNone/>
              <a:defRPr sz="5200">
                <a:solidFill>
                  <a:srgbClr val="FFFFFF"/>
                </a:solidFill>
              </a:defRPr>
            </a:lvl2pPr>
            <a:lvl3pPr lvl="2" algn="ctr" rtl="0">
              <a:spcBef>
                <a:spcPts val="0"/>
              </a:spcBef>
              <a:spcAft>
                <a:spcPts val="0"/>
              </a:spcAft>
              <a:buClr>
                <a:srgbClr val="FFFFFF"/>
              </a:buClr>
              <a:buSzPts val="5200"/>
              <a:buNone/>
              <a:defRPr sz="5200">
                <a:solidFill>
                  <a:srgbClr val="FFFFFF"/>
                </a:solidFill>
              </a:defRPr>
            </a:lvl3pPr>
            <a:lvl4pPr lvl="3" algn="ctr" rtl="0">
              <a:spcBef>
                <a:spcPts val="0"/>
              </a:spcBef>
              <a:spcAft>
                <a:spcPts val="0"/>
              </a:spcAft>
              <a:buClr>
                <a:srgbClr val="FFFFFF"/>
              </a:buClr>
              <a:buSzPts val="5200"/>
              <a:buNone/>
              <a:defRPr sz="5200">
                <a:solidFill>
                  <a:srgbClr val="FFFFFF"/>
                </a:solidFill>
              </a:defRPr>
            </a:lvl4pPr>
            <a:lvl5pPr lvl="4" algn="ctr" rtl="0">
              <a:spcBef>
                <a:spcPts val="0"/>
              </a:spcBef>
              <a:spcAft>
                <a:spcPts val="0"/>
              </a:spcAft>
              <a:buClr>
                <a:srgbClr val="FFFFFF"/>
              </a:buClr>
              <a:buSzPts val="5200"/>
              <a:buNone/>
              <a:defRPr sz="5200">
                <a:solidFill>
                  <a:srgbClr val="FFFFFF"/>
                </a:solidFill>
              </a:defRPr>
            </a:lvl5pPr>
            <a:lvl6pPr lvl="5" algn="ctr" rtl="0">
              <a:spcBef>
                <a:spcPts val="0"/>
              </a:spcBef>
              <a:spcAft>
                <a:spcPts val="0"/>
              </a:spcAft>
              <a:buClr>
                <a:srgbClr val="FFFFFF"/>
              </a:buClr>
              <a:buSzPts val="5200"/>
              <a:buNone/>
              <a:defRPr sz="5200">
                <a:solidFill>
                  <a:srgbClr val="FFFFFF"/>
                </a:solidFill>
              </a:defRPr>
            </a:lvl6pPr>
            <a:lvl7pPr lvl="6" algn="ctr" rtl="0">
              <a:spcBef>
                <a:spcPts val="0"/>
              </a:spcBef>
              <a:spcAft>
                <a:spcPts val="0"/>
              </a:spcAft>
              <a:buClr>
                <a:srgbClr val="FFFFFF"/>
              </a:buClr>
              <a:buSzPts val="5200"/>
              <a:buNone/>
              <a:defRPr sz="5200">
                <a:solidFill>
                  <a:srgbClr val="FFFFFF"/>
                </a:solidFill>
              </a:defRPr>
            </a:lvl7pPr>
            <a:lvl8pPr lvl="7" algn="ctr" rtl="0">
              <a:spcBef>
                <a:spcPts val="0"/>
              </a:spcBef>
              <a:spcAft>
                <a:spcPts val="0"/>
              </a:spcAft>
              <a:buClr>
                <a:srgbClr val="FFFFFF"/>
              </a:buClr>
              <a:buSzPts val="5200"/>
              <a:buNone/>
              <a:defRPr sz="5200">
                <a:solidFill>
                  <a:srgbClr val="FFFFFF"/>
                </a:solidFill>
              </a:defRPr>
            </a:lvl8pPr>
            <a:lvl9pPr lvl="8" algn="ctr" rtl="0">
              <a:spcBef>
                <a:spcPts val="0"/>
              </a:spcBef>
              <a:spcAft>
                <a:spcPts val="0"/>
              </a:spcAft>
              <a:buClr>
                <a:srgbClr val="FFFFFF"/>
              </a:buClr>
              <a:buSzPts val="5200"/>
              <a:buNone/>
              <a:defRPr sz="5200">
                <a:solidFill>
                  <a:srgbClr val="FFFFFF"/>
                </a:solidFill>
              </a:defRPr>
            </a:lvl9pPr>
          </a:lstStyle>
          <a:p>
            <a:endParaRPr/>
          </a:p>
        </p:txBody>
      </p:sp>
      <p:sp>
        <p:nvSpPr>
          <p:cNvPr id="36" name="Google Shape;36;p4"/>
          <p:cNvSpPr txBox="1">
            <a:spLocks noGrp="1"/>
          </p:cNvSpPr>
          <p:nvPr>
            <p:ph type="subTitle" idx="1"/>
          </p:nvPr>
        </p:nvSpPr>
        <p:spPr>
          <a:xfrm>
            <a:off x="354650" y="1832225"/>
            <a:ext cx="5553300" cy="792600"/>
          </a:xfrm>
          <a:prstGeom prst="rect">
            <a:avLst/>
          </a:prstGeom>
        </p:spPr>
        <p:txBody>
          <a:bodyPr spcFirstLastPara="1" wrap="square" lIns="0" tIns="91425" rIns="0" bIns="91425" anchor="t" anchorCtr="0">
            <a:noAutofit/>
          </a:bodyPr>
          <a:lstStyle>
            <a:lvl1pPr marL="0" lvl="0" indent="0" rtl="0">
              <a:lnSpc>
                <a:spcPct val="100000"/>
              </a:lnSpc>
              <a:spcBef>
                <a:spcPts val="0"/>
              </a:spcBef>
              <a:spcAft>
                <a:spcPts val="0"/>
              </a:spcAft>
              <a:buClr>
                <a:srgbClr val="FFFFFF"/>
              </a:buClr>
              <a:buSzPts val="1800"/>
              <a:buFont typeface="Montserrat"/>
              <a:buNone/>
              <a:defRPr sz="1800">
                <a:solidFill>
                  <a:srgbClr val="FFFFFF"/>
                </a:solidFill>
                <a:latin typeface="Montserrat" panose="00000500000000000000" pitchFamily="2" charset="0"/>
                <a:ea typeface="Montserrat" panose="00000500000000000000" pitchFamily="2" charset="0"/>
                <a:cs typeface="Montserrat" panose="00000500000000000000" pitchFamily="2" charset="0"/>
                <a:sym typeface="Montserrat"/>
              </a:defRPr>
            </a:lvl1pPr>
            <a:lvl2pPr lvl="1" rtl="0">
              <a:lnSpc>
                <a:spcPct val="100000"/>
              </a:lnSpc>
              <a:spcBef>
                <a:spcPts val="0"/>
              </a:spcBef>
              <a:spcAft>
                <a:spcPts val="0"/>
              </a:spcAft>
              <a:buClr>
                <a:srgbClr val="666666"/>
              </a:buClr>
              <a:buSzPts val="1800"/>
              <a:buFont typeface="Montserrat"/>
              <a:buNone/>
              <a:defRPr sz="1800">
                <a:solidFill>
                  <a:srgbClr val="666666"/>
                </a:solidFill>
                <a:latin typeface="Montserrat"/>
                <a:ea typeface="Montserrat"/>
                <a:cs typeface="Montserrat"/>
                <a:sym typeface="Montserrat"/>
              </a:defRPr>
            </a:lvl2pPr>
            <a:lvl3pPr lvl="2" rtl="0">
              <a:lnSpc>
                <a:spcPct val="100000"/>
              </a:lnSpc>
              <a:spcBef>
                <a:spcPts val="0"/>
              </a:spcBef>
              <a:spcAft>
                <a:spcPts val="0"/>
              </a:spcAft>
              <a:buClr>
                <a:srgbClr val="666666"/>
              </a:buClr>
              <a:buSzPts val="1800"/>
              <a:buFont typeface="Montserrat"/>
              <a:buNone/>
              <a:defRPr sz="1800">
                <a:solidFill>
                  <a:srgbClr val="666666"/>
                </a:solidFill>
                <a:latin typeface="Montserrat"/>
                <a:ea typeface="Montserrat"/>
                <a:cs typeface="Montserrat"/>
                <a:sym typeface="Montserrat"/>
              </a:defRPr>
            </a:lvl3pPr>
            <a:lvl4pPr lvl="3" rtl="0">
              <a:lnSpc>
                <a:spcPct val="100000"/>
              </a:lnSpc>
              <a:spcBef>
                <a:spcPts val="0"/>
              </a:spcBef>
              <a:spcAft>
                <a:spcPts val="0"/>
              </a:spcAft>
              <a:buClr>
                <a:srgbClr val="666666"/>
              </a:buClr>
              <a:buSzPts val="1800"/>
              <a:buFont typeface="Montserrat"/>
              <a:buNone/>
              <a:defRPr sz="1800">
                <a:solidFill>
                  <a:srgbClr val="666666"/>
                </a:solidFill>
                <a:latin typeface="Montserrat"/>
                <a:ea typeface="Montserrat"/>
                <a:cs typeface="Montserrat"/>
                <a:sym typeface="Montserrat"/>
              </a:defRPr>
            </a:lvl4pPr>
            <a:lvl5pPr lvl="4" rtl="0">
              <a:lnSpc>
                <a:spcPct val="100000"/>
              </a:lnSpc>
              <a:spcBef>
                <a:spcPts val="0"/>
              </a:spcBef>
              <a:spcAft>
                <a:spcPts val="0"/>
              </a:spcAft>
              <a:buClr>
                <a:srgbClr val="666666"/>
              </a:buClr>
              <a:buSzPts val="1800"/>
              <a:buFont typeface="Montserrat"/>
              <a:buNone/>
              <a:defRPr sz="1800">
                <a:solidFill>
                  <a:srgbClr val="666666"/>
                </a:solidFill>
                <a:latin typeface="Montserrat"/>
                <a:ea typeface="Montserrat"/>
                <a:cs typeface="Montserrat"/>
                <a:sym typeface="Montserrat"/>
              </a:defRPr>
            </a:lvl5pPr>
            <a:lvl6pPr lvl="5" rtl="0">
              <a:lnSpc>
                <a:spcPct val="100000"/>
              </a:lnSpc>
              <a:spcBef>
                <a:spcPts val="0"/>
              </a:spcBef>
              <a:spcAft>
                <a:spcPts val="0"/>
              </a:spcAft>
              <a:buClr>
                <a:srgbClr val="666666"/>
              </a:buClr>
              <a:buSzPts val="1800"/>
              <a:buFont typeface="Montserrat"/>
              <a:buNone/>
              <a:defRPr sz="1800">
                <a:solidFill>
                  <a:srgbClr val="666666"/>
                </a:solidFill>
                <a:latin typeface="Montserrat"/>
                <a:ea typeface="Montserrat"/>
                <a:cs typeface="Montserrat"/>
                <a:sym typeface="Montserrat"/>
              </a:defRPr>
            </a:lvl6pPr>
            <a:lvl7pPr lvl="6" rtl="0">
              <a:lnSpc>
                <a:spcPct val="100000"/>
              </a:lnSpc>
              <a:spcBef>
                <a:spcPts val="0"/>
              </a:spcBef>
              <a:spcAft>
                <a:spcPts val="0"/>
              </a:spcAft>
              <a:buClr>
                <a:srgbClr val="666666"/>
              </a:buClr>
              <a:buSzPts val="1800"/>
              <a:buFont typeface="Montserrat"/>
              <a:buNone/>
              <a:defRPr sz="1800">
                <a:solidFill>
                  <a:srgbClr val="666666"/>
                </a:solidFill>
                <a:latin typeface="Montserrat"/>
                <a:ea typeface="Montserrat"/>
                <a:cs typeface="Montserrat"/>
                <a:sym typeface="Montserrat"/>
              </a:defRPr>
            </a:lvl7pPr>
            <a:lvl8pPr lvl="7" rtl="0">
              <a:lnSpc>
                <a:spcPct val="100000"/>
              </a:lnSpc>
              <a:spcBef>
                <a:spcPts val="0"/>
              </a:spcBef>
              <a:spcAft>
                <a:spcPts val="0"/>
              </a:spcAft>
              <a:buClr>
                <a:srgbClr val="666666"/>
              </a:buClr>
              <a:buSzPts val="1800"/>
              <a:buFont typeface="Montserrat"/>
              <a:buNone/>
              <a:defRPr sz="1800">
                <a:solidFill>
                  <a:srgbClr val="666666"/>
                </a:solidFill>
                <a:latin typeface="Montserrat"/>
                <a:ea typeface="Montserrat"/>
                <a:cs typeface="Montserrat"/>
                <a:sym typeface="Montserrat"/>
              </a:defRPr>
            </a:lvl8pPr>
            <a:lvl9pPr lvl="8" rtl="0">
              <a:lnSpc>
                <a:spcPct val="100000"/>
              </a:lnSpc>
              <a:spcBef>
                <a:spcPts val="0"/>
              </a:spcBef>
              <a:spcAft>
                <a:spcPts val="0"/>
              </a:spcAft>
              <a:buClr>
                <a:srgbClr val="666666"/>
              </a:buClr>
              <a:buSzPts val="1800"/>
              <a:buFont typeface="Montserrat"/>
              <a:buNone/>
              <a:defRPr sz="1800">
                <a:solidFill>
                  <a:srgbClr val="666666"/>
                </a:solidFill>
                <a:latin typeface="Montserrat"/>
                <a:ea typeface="Montserrat"/>
                <a:cs typeface="Montserrat"/>
                <a:sym typeface="Montserrat"/>
              </a:defRPr>
            </a:lvl9pPr>
          </a:lstStyle>
          <a:p>
            <a:endParaRPr/>
          </a:p>
        </p:txBody>
      </p:sp>
      <p:sp>
        <p:nvSpPr>
          <p:cNvPr id="37" name="Google Shape;37;p4"/>
          <p:cNvSpPr txBox="1">
            <a:spLocks noGrp="1"/>
          </p:cNvSpPr>
          <p:nvPr>
            <p:ph type="subTitle" idx="2"/>
          </p:nvPr>
        </p:nvSpPr>
        <p:spPr>
          <a:xfrm>
            <a:off x="354650" y="3059300"/>
            <a:ext cx="3215100" cy="307500"/>
          </a:xfrm>
          <a:prstGeom prst="rect">
            <a:avLst/>
          </a:prstGeom>
        </p:spPr>
        <p:txBody>
          <a:bodyPr spcFirstLastPara="1" wrap="square" lIns="0" tIns="91425" rIns="0" bIns="91425" anchor="b" anchorCtr="0">
            <a:noAutofit/>
          </a:bodyPr>
          <a:lstStyle>
            <a:lvl1pPr marL="0" lvl="0" indent="0" rtl="0">
              <a:lnSpc>
                <a:spcPct val="100000"/>
              </a:lnSpc>
              <a:spcBef>
                <a:spcPts val="0"/>
              </a:spcBef>
              <a:spcAft>
                <a:spcPts val="0"/>
              </a:spcAft>
              <a:buClr>
                <a:srgbClr val="CBCBCB"/>
              </a:buClr>
              <a:buSzPts val="1200"/>
              <a:buNone/>
              <a:defRPr sz="1200" b="1">
                <a:solidFill>
                  <a:srgbClr val="CBCBCB"/>
                </a:solidFill>
                <a:latin typeface="Montserrat" panose="00000500000000000000" pitchFamily="2" charset="0"/>
              </a:defRPr>
            </a:lvl1pPr>
            <a:lvl2pPr lvl="1" rtl="0">
              <a:lnSpc>
                <a:spcPct val="100000"/>
              </a:lnSpc>
              <a:spcBef>
                <a:spcPts val="0"/>
              </a:spcBef>
              <a:spcAft>
                <a:spcPts val="0"/>
              </a:spcAft>
              <a:buClr>
                <a:srgbClr val="CBCBCB"/>
              </a:buClr>
              <a:buSzPts val="1800"/>
              <a:buNone/>
              <a:defRPr sz="1800" b="1">
                <a:solidFill>
                  <a:srgbClr val="CBCBCB"/>
                </a:solidFill>
              </a:defRPr>
            </a:lvl2pPr>
            <a:lvl3pPr lvl="2" rtl="0">
              <a:lnSpc>
                <a:spcPct val="100000"/>
              </a:lnSpc>
              <a:spcBef>
                <a:spcPts val="0"/>
              </a:spcBef>
              <a:spcAft>
                <a:spcPts val="0"/>
              </a:spcAft>
              <a:buClr>
                <a:srgbClr val="CBCBCB"/>
              </a:buClr>
              <a:buSzPts val="1800"/>
              <a:buNone/>
              <a:defRPr sz="1800" b="1">
                <a:solidFill>
                  <a:srgbClr val="CBCBCB"/>
                </a:solidFill>
              </a:defRPr>
            </a:lvl3pPr>
            <a:lvl4pPr lvl="3" rtl="0">
              <a:lnSpc>
                <a:spcPct val="100000"/>
              </a:lnSpc>
              <a:spcBef>
                <a:spcPts val="0"/>
              </a:spcBef>
              <a:spcAft>
                <a:spcPts val="0"/>
              </a:spcAft>
              <a:buClr>
                <a:srgbClr val="CBCBCB"/>
              </a:buClr>
              <a:buSzPts val="1800"/>
              <a:buNone/>
              <a:defRPr sz="1800" b="1">
                <a:solidFill>
                  <a:srgbClr val="CBCBCB"/>
                </a:solidFill>
              </a:defRPr>
            </a:lvl4pPr>
            <a:lvl5pPr lvl="4" rtl="0">
              <a:lnSpc>
                <a:spcPct val="100000"/>
              </a:lnSpc>
              <a:spcBef>
                <a:spcPts val="0"/>
              </a:spcBef>
              <a:spcAft>
                <a:spcPts val="0"/>
              </a:spcAft>
              <a:buClr>
                <a:srgbClr val="CBCBCB"/>
              </a:buClr>
              <a:buSzPts val="1800"/>
              <a:buNone/>
              <a:defRPr sz="1800" b="1">
                <a:solidFill>
                  <a:srgbClr val="CBCBCB"/>
                </a:solidFill>
              </a:defRPr>
            </a:lvl5pPr>
            <a:lvl6pPr lvl="5" rtl="0">
              <a:lnSpc>
                <a:spcPct val="100000"/>
              </a:lnSpc>
              <a:spcBef>
                <a:spcPts val="0"/>
              </a:spcBef>
              <a:spcAft>
                <a:spcPts val="0"/>
              </a:spcAft>
              <a:buClr>
                <a:srgbClr val="CBCBCB"/>
              </a:buClr>
              <a:buSzPts val="1800"/>
              <a:buNone/>
              <a:defRPr sz="1800" b="1">
                <a:solidFill>
                  <a:srgbClr val="CBCBCB"/>
                </a:solidFill>
              </a:defRPr>
            </a:lvl6pPr>
            <a:lvl7pPr lvl="6" rtl="0">
              <a:lnSpc>
                <a:spcPct val="100000"/>
              </a:lnSpc>
              <a:spcBef>
                <a:spcPts val="0"/>
              </a:spcBef>
              <a:spcAft>
                <a:spcPts val="0"/>
              </a:spcAft>
              <a:buClr>
                <a:srgbClr val="CBCBCB"/>
              </a:buClr>
              <a:buSzPts val="1800"/>
              <a:buNone/>
              <a:defRPr sz="1800" b="1">
                <a:solidFill>
                  <a:srgbClr val="CBCBCB"/>
                </a:solidFill>
              </a:defRPr>
            </a:lvl7pPr>
            <a:lvl8pPr lvl="7" rtl="0">
              <a:lnSpc>
                <a:spcPct val="100000"/>
              </a:lnSpc>
              <a:spcBef>
                <a:spcPts val="0"/>
              </a:spcBef>
              <a:spcAft>
                <a:spcPts val="0"/>
              </a:spcAft>
              <a:buClr>
                <a:srgbClr val="CBCBCB"/>
              </a:buClr>
              <a:buSzPts val="1800"/>
              <a:buNone/>
              <a:defRPr sz="1800" b="1">
                <a:solidFill>
                  <a:srgbClr val="CBCBCB"/>
                </a:solidFill>
              </a:defRPr>
            </a:lvl8pPr>
            <a:lvl9pPr lvl="8" rtl="0">
              <a:lnSpc>
                <a:spcPct val="100000"/>
              </a:lnSpc>
              <a:spcBef>
                <a:spcPts val="0"/>
              </a:spcBef>
              <a:spcAft>
                <a:spcPts val="0"/>
              </a:spcAft>
              <a:buClr>
                <a:srgbClr val="CBCBCB"/>
              </a:buClr>
              <a:buSzPts val="1800"/>
              <a:buNone/>
              <a:defRPr sz="1800" b="1">
                <a:solidFill>
                  <a:srgbClr val="CBCBCB"/>
                </a:solidFill>
              </a:defRPr>
            </a:lvl9pPr>
          </a:lstStyle>
          <a:p>
            <a:endParaRPr/>
          </a:p>
        </p:txBody>
      </p:sp>
      <p:sp>
        <p:nvSpPr>
          <p:cNvPr id="38" name="Google Shape;38;p4"/>
          <p:cNvSpPr txBox="1">
            <a:spLocks noGrp="1"/>
          </p:cNvSpPr>
          <p:nvPr>
            <p:ph type="subTitle" idx="3"/>
          </p:nvPr>
        </p:nvSpPr>
        <p:spPr>
          <a:xfrm>
            <a:off x="354650" y="3214400"/>
            <a:ext cx="3215100" cy="307500"/>
          </a:xfrm>
          <a:prstGeom prst="rect">
            <a:avLst/>
          </a:prstGeom>
        </p:spPr>
        <p:txBody>
          <a:bodyPr spcFirstLastPara="1" wrap="square" lIns="0" tIns="91425" rIns="0" bIns="91425" anchor="t" anchorCtr="0">
            <a:noAutofit/>
          </a:bodyPr>
          <a:lstStyle>
            <a:lvl1pPr marL="0" lvl="0" indent="0" rtl="0">
              <a:lnSpc>
                <a:spcPct val="100000"/>
              </a:lnSpc>
              <a:spcBef>
                <a:spcPts val="0"/>
              </a:spcBef>
              <a:spcAft>
                <a:spcPts val="0"/>
              </a:spcAft>
              <a:buClr>
                <a:srgbClr val="CBCBCB"/>
              </a:buClr>
              <a:buSzPts val="1200"/>
              <a:buNone/>
              <a:defRPr sz="1200">
                <a:solidFill>
                  <a:srgbClr val="CBCBCB"/>
                </a:solidFill>
                <a:latin typeface="Montserrat" panose="00000500000000000000" pitchFamily="2" charset="0"/>
              </a:defRPr>
            </a:lvl1pPr>
            <a:lvl2pPr lvl="1" rtl="0">
              <a:lnSpc>
                <a:spcPct val="100000"/>
              </a:lnSpc>
              <a:spcBef>
                <a:spcPts val="0"/>
              </a:spcBef>
              <a:spcAft>
                <a:spcPts val="0"/>
              </a:spcAft>
              <a:buClr>
                <a:srgbClr val="CBCBCB"/>
              </a:buClr>
              <a:buSzPts val="1800"/>
              <a:buNone/>
              <a:defRPr sz="1800" b="1">
                <a:solidFill>
                  <a:srgbClr val="CBCBCB"/>
                </a:solidFill>
              </a:defRPr>
            </a:lvl2pPr>
            <a:lvl3pPr lvl="2" rtl="0">
              <a:lnSpc>
                <a:spcPct val="100000"/>
              </a:lnSpc>
              <a:spcBef>
                <a:spcPts val="0"/>
              </a:spcBef>
              <a:spcAft>
                <a:spcPts val="0"/>
              </a:spcAft>
              <a:buClr>
                <a:srgbClr val="CBCBCB"/>
              </a:buClr>
              <a:buSzPts val="1800"/>
              <a:buNone/>
              <a:defRPr sz="1800" b="1">
                <a:solidFill>
                  <a:srgbClr val="CBCBCB"/>
                </a:solidFill>
              </a:defRPr>
            </a:lvl3pPr>
            <a:lvl4pPr lvl="3" rtl="0">
              <a:lnSpc>
                <a:spcPct val="100000"/>
              </a:lnSpc>
              <a:spcBef>
                <a:spcPts val="0"/>
              </a:spcBef>
              <a:spcAft>
                <a:spcPts val="0"/>
              </a:spcAft>
              <a:buClr>
                <a:srgbClr val="CBCBCB"/>
              </a:buClr>
              <a:buSzPts val="1800"/>
              <a:buNone/>
              <a:defRPr sz="1800" b="1">
                <a:solidFill>
                  <a:srgbClr val="CBCBCB"/>
                </a:solidFill>
              </a:defRPr>
            </a:lvl4pPr>
            <a:lvl5pPr lvl="4" rtl="0">
              <a:lnSpc>
                <a:spcPct val="100000"/>
              </a:lnSpc>
              <a:spcBef>
                <a:spcPts val="0"/>
              </a:spcBef>
              <a:spcAft>
                <a:spcPts val="0"/>
              </a:spcAft>
              <a:buClr>
                <a:srgbClr val="CBCBCB"/>
              </a:buClr>
              <a:buSzPts val="1800"/>
              <a:buNone/>
              <a:defRPr sz="1800" b="1">
                <a:solidFill>
                  <a:srgbClr val="CBCBCB"/>
                </a:solidFill>
              </a:defRPr>
            </a:lvl5pPr>
            <a:lvl6pPr lvl="5" rtl="0">
              <a:lnSpc>
                <a:spcPct val="100000"/>
              </a:lnSpc>
              <a:spcBef>
                <a:spcPts val="0"/>
              </a:spcBef>
              <a:spcAft>
                <a:spcPts val="0"/>
              </a:spcAft>
              <a:buClr>
                <a:srgbClr val="CBCBCB"/>
              </a:buClr>
              <a:buSzPts val="1800"/>
              <a:buNone/>
              <a:defRPr sz="1800" b="1">
                <a:solidFill>
                  <a:srgbClr val="CBCBCB"/>
                </a:solidFill>
              </a:defRPr>
            </a:lvl6pPr>
            <a:lvl7pPr lvl="6" rtl="0">
              <a:lnSpc>
                <a:spcPct val="100000"/>
              </a:lnSpc>
              <a:spcBef>
                <a:spcPts val="0"/>
              </a:spcBef>
              <a:spcAft>
                <a:spcPts val="0"/>
              </a:spcAft>
              <a:buClr>
                <a:srgbClr val="CBCBCB"/>
              </a:buClr>
              <a:buSzPts val="1800"/>
              <a:buNone/>
              <a:defRPr sz="1800" b="1">
                <a:solidFill>
                  <a:srgbClr val="CBCBCB"/>
                </a:solidFill>
              </a:defRPr>
            </a:lvl7pPr>
            <a:lvl8pPr lvl="7" rtl="0">
              <a:lnSpc>
                <a:spcPct val="100000"/>
              </a:lnSpc>
              <a:spcBef>
                <a:spcPts val="0"/>
              </a:spcBef>
              <a:spcAft>
                <a:spcPts val="0"/>
              </a:spcAft>
              <a:buClr>
                <a:srgbClr val="CBCBCB"/>
              </a:buClr>
              <a:buSzPts val="1800"/>
              <a:buNone/>
              <a:defRPr sz="1800" b="1">
                <a:solidFill>
                  <a:srgbClr val="CBCBCB"/>
                </a:solidFill>
              </a:defRPr>
            </a:lvl8pPr>
            <a:lvl9pPr lvl="8" rtl="0">
              <a:lnSpc>
                <a:spcPct val="100000"/>
              </a:lnSpc>
              <a:spcBef>
                <a:spcPts val="0"/>
              </a:spcBef>
              <a:spcAft>
                <a:spcPts val="0"/>
              </a:spcAft>
              <a:buClr>
                <a:srgbClr val="CBCBCB"/>
              </a:buClr>
              <a:buSzPts val="1800"/>
              <a:buNone/>
              <a:defRPr sz="1800" b="1">
                <a:solidFill>
                  <a:srgbClr val="CBCBCB"/>
                </a:solidFill>
              </a:defRPr>
            </a:lvl9pPr>
          </a:lstStyle>
          <a:p>
            <a:endParaRPr/>
          </a:p>
        </p:txBody>
      </p:sp>
      <p:sp>
        <p:nvSpPr>
          <p:cNvPr id="39" name="Google Shape;39;p4"/>
          <p:cNvSpPr txBox="1">
            <a:spLocks noGrp="1"/>
          </p:cNvSpPr>
          <p:nvPr>
            <p:ph type="subTitle" idx="4"/>
          </p:nvPr>
        </p:nvSpPr>
        <p:spPr>
          <a:xfrm>
            <a:off x="354650" y="3642975"/>
            <a:ext cx="3215100" cy="307500"/>
          </a:xfrm>
          <a:prstGeom prst="rect">
            <a:avLst/>
          </a:prstGeom>
        </p:spPr>
        <p:txBody>
          <a:bodyPr spcFirstLastPara="1" wrap="square" lIns="0" tIns="91425" rIns="0" bIns="91425" anchor="t" anchorCtr="0">
            <a:noAutofit/>
          </a:bodyPr>
          <a:lstStyle>
            <a:lvl1pPr marL="0" lvl="0" indent="0" rtl="0">
              <a:lnSpc>
                <a:spcPct val="100000"/>
              </a:lnSpc>
              <a:spcBef>
                <a:spcPts val="0"/>
              </a:spcBef>
              <a:spcAft>
                <a:spcPts val="0"/>
              </a:spcAft>
              <a:buClr>
                <a:srgbClr val="CBCBCB"/>
              </a:buClr>
              <a:buSzPts val="1000"/>
              <a:buNone/>
              <a:defRPr sz="1000">
                <a:solidFill>
                  <a:srgbClr val="CBCBCB"/>
                </a:solidFill>
                <a:latin typeface="Montserrat" panose="00000500000000000000" pitchFamily="2" charset="0"/>
              </a:defRPr>
            </a:lvl1pPr>
            <a:lvl2pPr lvl="1" rtl="0">
              <a:lnSpc>
                <a:spcPct val="100000"/>
              </a:lnSpc>
              <a:spcBef>
                <a:spcPts val="0"/>
              </a:spcBef>
              <a:spcAft>
                <a:spcPts val="0"/>
              </a:spcAft>
              <a:buClr>
                <a:srgbClr val="CBCBCB"/>
              </a:buClr>
              <a:buSzPts val="1800"/>
              <a:buNone/>
              <a:defRPr sz="1800" b="1">
                <a:solidFill>
                  <a:srgbClr val="CBCBCB"/>
                </a:solidFill>
              </a:defRPr>
            </a:lvl2pPr>
            <a:lvl3pPr lvl="2" rtl="0">
              <a:lnSpc>
                <a:spcPct val="100000"/>
              </a:lnSpc>
              <a:spcBef>
                <a:spcPts val="0"/>
              </a:spcBef>
              <a:spcAft>
                <a:spcPts val="0"/>
              </a:spcAft>
              <a:buClr>
                <a:srgbClr val="CBCBCB"/>
              </a:buClr>
              <a:buSzPts val="1800"/>
              <a:buNone/>
              <a:defRPr sz="1800" b="1">
                <a:solidFill>
                  <a:srgbClr val="CBCBCB"/>
                </a:solidFill>
              </a:defRPr>
            </a:lvl3pPr>
            <a:lvl4pPr lvl="3" rtl="0">
              <a:lnSpc>
                <a:spcPct val="100000"/>
              </a:lnSpc>
              <a:spcBef>
                <a:spcPts val="0"/>
              </a:spcBef>
              <a:spcAft>
                <a:spcPts val="0"/>
              </a:spcAft>
              <a:buClr>
                <a:srgbClr val="CBCBCB"/>
              </a:buClr>
              <a:buSzPts val="1800"/>
              <a:buNone/>
              <a:defRPr sz="1800" b="1">
                <a:solidFill>
                  <a:srgbClr val="CBCBCB"/>
                </a:solidFill>
              </a:defRPr>
            </a:lvl4pPr>
            <a:lvl5pPr lvl="4" rtl="0">
              <a:lnSpc>
                <a:spcPct val="100000"/>
              </a:lnSpc>
              <a:spcBef>
                <a:spcPts val="0"/>
              </a:spcBef>
              <a:spcAft>
                <a:spcPts val="0"/>
              </a:spcAft>
              <a:buClr>
                <a:srgbClr val="CBCBCB"/>
              </a:buClr>
              <a:buSzPts val="1800"/>
              <a:buNone/>
              <a:defRPr sz="1800" b="1">
                <a:solidFill>
                  <a:srgbClr val="CBCBCB"/>
                </a:solidFill>
              </a:defRPr>
            </a:lvl5pPr>
            <a:lvl6pPr lvl="5" rtl="0">
              <a:lnSpc>
                <a:spcPct val="100000"/>
              </a:lnSpc>
              <a:spcBef>
                <a:spcPts val="0"/>
              </a:spcBef>
              <a:spcAft>
                <a:spcPts val="0"/>
              </a:spcAft>
              <a:buClr>
                <a:srgbClr val="CBCBCB"/>
              </a:buClr>
              <a:buSzPts val="1800"/>
              <a:buNone/>
              <a:defRPr sz="1800" b="1">
                <a:solidFill>
                  <a:srgbClr val="CBCBCB"/>
                </a:solidFill>
              </a:defRPr>
            </a:lvl6pPr>
            <a:lvl7pPr lvl="6" rtl="0">
              <a:lnSpc>
                <a:spcPct val="100000"/>
              </a:lnSpc>
              <a:spcBef>
                <a:spcPts val="0"/>
              </a:spcBef>
              <a:spcAft>
                <a:spcPts val="0"/>
              </a:spcAft>
              <a:buClr>
                <a:srgbClr val="CBCBCB"/>
              </a:buClr>
              <a:buSzPts val="1800"/>
              <a:buNone/>
              <a:defRPr sz="1800" b="1">
                <a:solidFill>
                  <a:srgbClr val="CBCBCB"/>
                </a:solidFill>
              </a:defRPr>
            </a:lvl7pPr>
            <a:lvl8pPr lvl="7" rtl="0">
              <a:lnSpc>
                <a:spcPct val="100000"/>
              </a:lnSpc>
              <a:spcBef>
                <a:spcPts val="0"/>
              </a:spcBef>
              <a:spcAft>
                <a:spcPts val="0"/>
              </a:spcAft>
              <a:buClr>
                <a:srgbClr val="CBCBCB"/>
              </a:buClr>
              <a:buSzPts val="1800"/>
              <a:buNone/>
              <a:defRPr sz="1800" b="1">
                <a:solidFill>
                  <a:srgbClr val="CBCBCB"/>
                </a:solidFill>
              </a:defRPr>
            </a:lvl8pPr>
            <a:lvl9pPr lvl="8" rtl="0">
              <a:lnSpc>
                <a:spcPct val="100000"/>
              </a:lnSpc>
              <a:spcBef>
                <a:spcPts val="0"/>
              </a:spcBef>
              <a:spcAft>
                <a:spcPts val="0"/>
              </a:spcAft>
              <a:buClr>
                <a:srgbClr val="CBCBCB"/>
              </a:buClr>
              <a:buSzPts val="1800"/>
              <a:buNone/>
              <a:defRPr sz="1800" b="1">
                <a:solidFill>
                  <a:srgbClr val="CBCBCB"/>
                </a:solidFill>
              </a:defRPr>
            </a:lvl9pPr>
          </a:lstStyle>
          <a:p>
            <a:endParaRPr/>
          </a:p>
        </p:txBody>
      </p:sp>
      <p:pic>
        <p:nvPicPr>
          <p:cNvPr id="15" name="Picture 14" descr="A picture containing text, clipart, tableware, dishware&#10;&#10;Description automatically generated">
            <a:extLst>
              <a:ext uri="{FF2B5EF4-FFF2-40B4-BE49-F238E27FC236}">
                <a16:creationId xmlns:a16="http://schemas.microsoft.com/office/drawing/2014/main" id="{69048670-B0FC-443F-A89B-9DB45EC245F7}"/>
              </a:ext>
            </a:extLst>
          </p:cNvPr>
          <p:cNvPicPr>
            <a:picLocks noChangeAspect="1"/>
          </p:cNvPicPr>
          <p:nvPr userDrawn="1"/>
        </p:nvPicPr>
        <p:blipFill>
          <a:blip r:embed="rId3"/>
          <a:stretch>
            <a:fillRect/>
          </a:stretch>
        </p:blipFill>
        <p:spPr>
          <a:xfrm>
            <a:off x="354642" y="4350806"/>
            <a:ext cx="1386651" cy="396636"/>
          </a:xfrm>
          <a:prstGeom prst="rect">
            <a:avLst/>
          </a:prstGeom>
        </p:spPr>
      </p:pic>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Divider - White/grid">
  <p:cSld name="TITLE_2_1_3_1">
    <p:bg>
      <p:bgPr>
        <a:solidFill>
          <a:srgbClr val="FFFFFF"/>
        </a:solidFill>
        <a:effectLst/>
      </p:bgPr>
    </p:bg>
    <p:spTree>
      <p:nvGrpSpPr>
        <p:cNvPr id="1" name="Shape 271"/>
        <p:cNvGrpSpPr/>
        <p:nvPr/>
      </p:nvGrpSpPr>
      <p:grpSpPr>
        <a:xfrm>
          <a:off x="0" y="0"/>
          <a:ext cx="0" cy="0"/>
          <a:chOff x="0" y="0"/>
          <a:chExt cx="0" cy="0"/>
        </a:xfrm>
      </p:grpSpPr>
      <p:sp>
        <p:nvSpPr>
          <p:cNvPr id="272" name="Google Shape;272;p31"/>
          <p:cNvSpPr/>
          <p:nvPr/>
        </p:nvSpPr>
        <p:spPr>
          <a:xfrm>
            <a:off x="4009300" y="7625"/>
            <a:ext cx="2574000" cy="5143500"/>
          </a:xfrm>
          <a:prstGeom prst="rect">
            <a:avLst/>
          </a:pr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ontserrat" panose="00000500000000000000" pitchFamily="2" charset="0"/>
            </a:endParaRPr>
          </a:p>
        </p:txBody>
      </p:sp>
      <p:sp>
        <p:nvSpPr>
          <p:cNvPr id="273" name="Google Shape;273;p31"/>
          <p:cNvSpPr/>
          <p:nvPr/>
        </p:nvSpPr>
        <p:spPr>
          <a:xfrm>
            <a:off x="3996933" y="2573712"/>
            <a:ext cx="2574000" cy="2574300"/>
          </a:xfrm>
          <a:prstGeom prst="rtTriangle">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ontserrat" panose="00000500000000000000" pitchFamily="2" charset="0"/>
            </a:endParaRPr>
          </a:p>
        </p:txBody>
      </p:sp>
      <p:sp>
        <p:nvSpPr>
          <p:cNvPr id="274" name="Google Shape;274;p31"/>
          <p:cNvSpPr/>
          <p:nvPr/>
        </p:nvSpPr>
        <p:spPr>
          <a:xfrm>
            <a:off x="6583326" y="2573712"/>
            <a:ext cx="2574000" cy="2574300"/>
          </a:xfrm>
          <a:prstGeom prst="rtTriangle">
            <a:avLst/>
          </a:pr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ontserrat" panose="00000500000000000000" pitchFamily="2" charset="0"/>
            </a:endParaRPr>
          </a:p>
        </p:txBody>
      </p:sp>
      <p:sp>
        <p:nvSpPr>
          <p:cNvPr id="275" name="Google Shape;275;p31"/>
          <p:cNvSpPr/>
          <p:nvPr/>
        </p:nvSpPr>
        <p:spPr>
          <a:xfrm rot="10800000">
            <a:off x="6583362" y="-49"/>
            <a:ext cx="2574000" cy="2574300"/>
          </a:xfrm>
          <a:prstGeom prst="rtTriangle">
            <a:avLst/>
          </a:pr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ontserrat" panose="00000500000000000000" pitchFamily="2" charset="0"/>
            </a:endParaRPr>
          </a:p>
        </p:txBody>
      </p:sp>
      <p:sp>
        <p:nvSpPr>
          <p:cNvPr id="276" name="Google Shape;276;p31"/>
          <p:cNvSpPr/>
          <p:nvPr/>
        </p:nvSpPr>
        <p:spPr>
          <a:xfrm rot="10800000">
            <a:off x="4009326" y="-49"/>
            <a:ext cx="2574000" cy="2574300"/>
          </a:xfrm>
          <a:prstGeom prst="rtTriangle">
            <a:avLst/>
          </a:pr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ontserrat" panose="00000500000000000000" pitchFamily="2" charset="0"/>
            </a:endParaRPr>
          </a:p>
        </p:txBody>
      </p:sp>
      <p:sp>
        <p:nvSpPr>
          <p:cNvPr id="277" name="Google Shape;277;p31"/>
          <p:cNvSpPr/>
          <p:nvPr/>
        </p:nvSpPr>
        <p:spPr>
          <a:xfrm>
            <a:off x="354650" y="4966350"/>
            <a:ext cx="5064000" cy="184800"/>
          </a:xfrm>
          <a:prstGeom prst="rect">
            <a:avLst/>
          </a:prstGeom>
          <a:noFill/>
          <a:ln>
            <a:noFill/>
          </a:ln>
        </p:spPr>
        <p:txBody>
          <a:bodyPr spcFirstLastPara="1" wrap="square" lIns="0" tIns="45700" rIns="0" bIns="45700" anchor="t" anchorCtr="0">
            <a:noAutofit/>
          </a:bodyPr>
          <a:lstStyle/>
          <a:p>
            <a:pPr marL="0" marR="0" lvl="0" indent="0" algn="l" rtl="0">
              <a:lnSpc>
                <a:spcPct val="100000"/>
              </a:lnSpc>
              <a:spcBef>
                <a:spcPts val="0"/>
              </a:spcBef>
              <a:spcAft>
                <a:spcPts val="0"/>
              </a:spcAft>
              <a:buClr>
                <a:srgbClr val="000000"/>
              </a:buClr>
              <a:buSzPts val="600"/>
              <a:buFont typeface="Arial"/>
              <a:buNone/>
            </a:pPr>
            <a:r>
              <a:rPr lang="en" sz="500">
                <a:solidFill>
                  <a:srgbClr val="888888"/>
                </a:solidFill>
                <a:latin typeface="Montserrat" panose="00000500000000000000" pitchFamily="2" charset="0"/>
                <a:ea typeface="Montserrat Light"/>
                <a:cs typeface="Montserrat Light"/>
                <a:sym typeface="Montserrat Light"/>
              </a:rPr>
              <a:t>© 2022 Nielsen Consumer LLC. All Rights Reserved.</a:t>
            </a:r>
            <a:endParaRPr sz="500" i="0" u="none" strike="noStrike" cap="none">
              <a:solidFill>
                <a:srgbClr val="888888"/>
              </a:solidFill>
              <a:latin typeface="Montserrat" panose="00000500000000000000" pitchFamily="2" charset="0"/>
              <a:ea typeface="Montserrat Light"/>
              <a:cs typeface="Montserrat Light"/>
              <a:sym typeface="Montserrat Light"/>
            </a:endParaRPr>
          </a:p>
        </p:txBody>
      </p:sp>
      <p:sp>
        <p:nvSpPr>
          <p:cNvPr id="278" name="Google Shape;278;p31"/>
          <p:cNvSpPr txBox="1">
            <a:spLocks noGrp="1"/>
          </p:cNvSpPr>
          <p:nvPr>
            <p:ph type="ctrTitle"/>
          </p:nvPr>
        </p:nvSpPr>
        <p:spPr>
          <a:xfrm>
            <a:off x="354650" y="990600"/>
            <a:ext cx="4128900" cy="1578000"/>
          </a:xfrm>
          <a:prstGeom prst="rect">
            <a:avLst/>
          </a:prstGeom>
        </p:spPr>
        <p:txBody>
          <a:bodyPr spcFirstLastPara="1" wrap="square" lIns="0" tIns="91425" rIns="0" bIns="91425" anchor="b" anchorCtr="0">
            <a:noAutofit/>
          </a:bodyPr>
          <a:lstStyle>
            <a:lvl1pPr lvl="0" rtl="0">
              <a:spcBef>
                <a:spcPts val="0"/>
              </a:spcBef>
              <a:spcAft>
                <a:spcPts val="0"/>
              </a:spcAft>
              <a:buClr>
                <a:srgbClr val="000000"/>
              </a:buClr>
              <a:buSzPts val="3000"/>
              <a:buFont typeface="Montserrat"/>
              <a:buNone/>
              <a:defRPr sz="3000" b="1">
                <a:solidFill>
                  <a:srgbClr val="000000"/>
                </a:solidFill>
                <a:latin typeface="Montserrat" panose="00000500000000000000" pitchFamily="2" charset="0"/>
                <a:ea typeface="Montserrat" panose="00000500000000000000" pitchFamily="2" charset="0"/>
                <a:cs typeface="Montserrat" panose="00000500000000000000" pitchFamily="2" charset="0"/>
                <a:sym typeface="Montserrat"/>
              </a:defRPr>
            </a:lvl1pPr>
            <a:lvl2pPr lvl="1" algn="ctr" rtl="0">
              <a:spcBef>
                <a:spcPts val="0"/>
              </a:spcBef>
              <a:spcAft>
                <a:spcPts val="0"/>
              </a:spcAft>
              <a:buClr>
                <a:srgbClr val="FFFFFF"/>
              </a:buClr>
              <a:buSzPts val="5200"/>
              <a:buNone/>
              <a:defRPr sz="5200">
                <a:solidFill>
                  <a:srgbClr val="FFFFFF"/>
                </a:solidFill>
              </a:defRPr>
            </a:lvl2pPr>
            <a:lvl3pPr lvl="2" algn="ctr" rtl="0">
              <a:spcBef>
                <a:spcPts val="0"/>
              </a:spcBef>
              <a:spcAft>
                <a:spcPts val="0"/>
              </a:spcAft>
              <a:buClr>
                <a:srgbClr val="FFFFFF"/>
              </a:buClr>
              <a:buSzPts val="5200"/>
              <a:buNone/>
              <a:defRPr sz="5200">
                <a:solidFill>
                  <a:srgbClr val="FFFFFF"/>
                </a:solidFill>
              </a:defRPr>
            </a:lvl3pPr>
            <a:lvl4pPr lvl="3" algn="ctr" rtl="0">
              <a:spcBef>
                <a:spcPts val="0"/>
              </a:spcBef>
              <a:spcAft>
                <a:spcPts val="0"/>
              </a:spcAft>
              <a:buClr>
                <a:srgbClr val="FFFFFF"/>
              </a:buClr>
              <a:buSzPts val="5200"/>
              <a:buNone/>
              <a:defRPr sz="5200">
                <a:solidFill>
                  <a:srgbClr val="FFFFFF"/>
                </a:solidFill>
              </a:defRPr>
            </a:lvl4pPr>
            <a:lvl5pPr lvl="4" algn="ctr" rtl="0">
              <a:spcBef>
                <a:spcPts val="0"/>
              </a:spcBef>
              <a:spcAft>
                <a:spcPts val="0"/>
              </a:spcAft>
              <a:buClr>
                <a:srgbClr val="FFFFFF"/>
              </a:buClr>
              <a:buSzPts val="5200"/>
              <a:buNone/>
              <a:defRPr sz="5200">
                <a:solidFill>
                  <a:srgbClr val="FFFFFF"/>
                </a:solidFill>
              </a:defRPr>
            </a:lvl5pPr>
            <a:lvl6pPr lvl="5" algn="ctr" rtl="0">
              <a:spcBef>
                <a:spcPts val="0"/>
              </a:spcBef>
              <a:spcAft>
                <a:spcPts val="0"/>
              </a:spcAft>
              <a:buClr>
                <a:srgbClr val="FFFFFF"/>
              </a:buClr>
              <a:buSzPts val="5200"/>
              <a:buNone/>
              <a:defRPr sz="5200">
                <a:solidFill>
                  <a:srgbClr val="FFFFFF"/>
                </a:solidFill>
              </a:defRPr>
            </a:lvl6pPr>
            <a:lvl7pPr lvl="6" algn="ctr" rtl="0">
              <a:spcBef>
                <a:spcPts val="0"/>
              </a:spcBef>
              <a:spcAft>
                <a:spcPts val="0"/>
              </a:spcAft>
              <a:buClr>
                <a:srgbClr val="FFFFFF"/>
              </a:buClr>
              <a:buSzPts val="5200"/>
              <a:buNone/>
              <a:defRPr sz="5200">
                <a:solidFill>
                  <a:srgbClr val="FFFFFF"/>
                </a:solidFill>
              </a:defRPr>
            </a:lvl7pPr>
            <a:lvl8pPr lvl="7" algn="ctr" rtl="0">
              <a:spcBef>
                <a:spcPts val="0"/>
              </a:spcBef>
              <a:spcAft>
                <a:spcPts val="0"/>
              </a:spcAft>
              <a:buClr>
                <a:srgbClr val="FFFFFF"/>
              </a:buClr>
              <a:buSzPts val="5200"/>
              <a:buNone/>
              <a:defRPr sz="5200">
                <a:solidFill>
                  <a:srgbClr val="FFFFFF"/>
                </a:solidFill>
              </a:defRPr>
            </a:lvl8pPr>
            <a:lvl9pPr lvl="8" algn="ctr" rtl="0">
              <a:spcBef>
                <a:spcPts val="0"/>
              </a:spcBef>
              <a:spcAft>
                <a:spcPts val="0"/>
              </a:spcAft>
              <a:buClr>
                <a:srgbClr val="FFFFFF"/>
              </a:buClr>
              <a:buSzPts val="5200"/>
              <a:buNone/>
              <a:defRPr sz="5200">
                <a:solidFill>
                  <a:srgbClr val="FFFFFF"/>
                </a:solidFill>
              </a:defRPr>
            </a:lvl9pPr>
          </a:lstStyle>
          <a:p>
            <a:endParaRPr/>
          </a:p>
        </p:txBody>
      </p:sp>
      <p:sp>
        <p:nvSpPr>
          <p:cNvPr id="279" name="Google Shape;279;p31"/>
          <p:cNvSpPr txBox="1">
            <a:spLocks noGrp="1"/>
          </p:cNvSpPr>
          <p:nvPr>
            <p:ph type="subTitle" idx="1"/>
          </p:nvPr>
        </p:nvSpPr>
        <p:spPr>
          <a:xfrm>
            <a:off x="354650" y="2453125"/>
            <a:ext cx="4128900" cy="792600"/>
          </a:xfrm>
          <a:prstGeom prst="rect">
            <a:avLst/>
          </a:prstGeom>
        </p:spPr>
        <p:txBody>
          <a:bodyPr spcFirstLastPara="1" wrap="square" lIns="0" tIns="91425" rIns="0" bIns="91425" anchor="t" anchorCtr="0">
            <a:noAutofit/>
          </a:bodyPr>
          <a:lstStyle>
            <a:lvl1pPr marL="0" lvl="0" indent="0" rtl="0">
              <a:lnSpc>
                <a:spcPct val="100000"/>
              </a:lnSpc>
              <a:spcBef>
                <a:spcPts val="0"/>
              </a:spcBef>
              <a:spcAft>
                <a:spcPts val="0"/>
              </a:spcAft>
              <a:buClr>
                <a:srgbClr val="666666"/>
              </a:buClr>
              <a:buSzPts val="1800"/>
              <a:buFont typeface="Montserrat"/>
              <a:buNone/>
              <a:defRPr sz="1800">
                <a:solidFill>
                  <a:srgbClr val="666666"/>
                </a:solidFill>
                <a:latin typeface="Montserrat" panose="00000500000000000000" pitchFamily="2" charset="0"/>
                <a:ea typeface="Montserrat" panose="00000500000000000000" pitchFamily="2" charset="0"/>
                <a:cs typeface="Montserrat" panose="00000500000000000000" pitchFamily="2" charset="0"/>
                <a:sym typeface="Montserrat"/>
              </a:defRPr>
            </a:lvl1pPr>
            <a:lvl2pPr lvl="1" rtl="0">
              <a:lnSpc>
                <a:spcPct val="100000"/>
              </a:lnSpc>
              <a:spcBef>
                <a:spcPts val="0"/>
              </a:spcBef>
              <a:spcAft>
                <a:spcPts val="0"/>
              </a:spcAft>
              <a:buClr>
                <a:srgbClr val="666666"/>
              </a:buClr>
              <a:buSzPts val="1800"/>
              <a:buFont typeface="Montserrat"/>
              <a:buNone/>
              <a:defRPr sz="1800">
                <a:solidFill>
                  <a:srgbClr val="666666"/>
                </a:solidFill>
                <a:latin typeface="Montserrat"/>
                <a:ea typeface="Montserrat"/>
                <a:cs typeface="Montserrat"/>
                <a:sym typeface="Montserrat"/>
              </a:defRPr>
            </a:lvl2pPr>
            <a:lvl3pPr lvl="2" rtl="0">
              <a:lnSpc>
                <a:spcPct val="100000"/>
              </a:lnSpc>
              <a:spcBef>
                <a:spcPts val="0"/>
              </a:spcBef>
              <a:spcAft>
                <a:spcPts val="0"/>
              </a:spcAft>
              <a:buClr>
                <a:srgbClr val="666666"/>
              </a:buClr>
              <a:buSzPts val="1800"/>
              <a:buFont typeface="Montserrat"/>
              <a:buNone/>
              <a:defRPr sz="1800">
                <a:solidFill>
                  <a:srgbClr val="666666"/>
                </a:solidFill>
                <a:latin typeface="Montserrat"/>
                <a:ea typeface="Montserrat"/>
                <a:cs typeface="Montserrat"/>
                <a:sym typeface="Montserrat"/>
              </a:defRPr>
            </a:lvl3pPr>
            <a:lvl4pPr lvl="3" rtl="0">
              <a:lnSpc>
                <a:spcPct val="100000"/>
              </a:lnSpc>
              <a:spcBef>
                <a:spcPts val="0"/>
              </a:spcBef>
              <a:spcAft>
                <a:spcPts val="0"/>
              </a:spcAft>
              <a:buClr>
                <a:srgbClr val="666666"/>
              </a:buClr>
              <a:buSzPts val="1800"/>
              <a:buFont typeface="Montserrat"/>
              <a:buNone/>
              <a:defRPr sz="1800">
                <a:solidFill>
                  <a:srgbClr val="666666"/>
                </a:solidFill>
                <a:latin typeface="Montserrat"/>
                <a:ea typeface="Montserrat"/>
                <a:cs typeface="Montserrat"/>
                <a:sym typeface="Montserrat"/>
              </a:defRPr>
            </a:lvl4pPr>
            <a:lvl5pPr lvl="4" rtl="0">
              <a:lnSpc>
                <a:spcPct val="100000"/>
              </a:lnSpc>
              <a:spcBef>
                <a:spcPts val="0"/>
              </a:spcBef>
              <a:spcAft>
                <a:spcPts val="0"/>
              </a:spcAft>
              <a:buClr>
                <a:srgbClr val="666666"/>
              </a:buClr>
              <a:buSzPts val="1800"/>
              <a:buFont typeface="Montserrat"/>
              <a:buNone/>
              <a:defRPr sz="1800">
                <a:solidFill>
                  <a:srgbClr val="666666"/>
                </a:solidFill>
                <a:latin typeface="Montserrat"/>
                <a:ea typeface="Montserrat"/>
                <a:cs typeface="Montserrat"/>
                <a:sym typeface="Montserrat"/>
              </a:defRPr>
            </a:lvl5pPr>
            <a:lvl6pPr lvl="5" rtl="0">
              <a:lnSpc>
                <a:spcPct val="100000"/>
              </a:lnSpc>
              <a:spcBef>
                <a:spcPts val="0"/>
              </a:spcBef>
              <a:spcAft>
                <a:spcPts val="0"/>
              </a:spcAft>
              <a:buClr>
                <a:srgbClr val="666666"/>
              </a:buClr>
              <a:buSzPts val="1800"/>
              <a:buFont typeface="Montserrat"/>
              <a:buNone/>
              <a:defRPr sz="1800">
                <a:solidFill>
                  <a:srgbClr val="666666"/>
                </a:solidFill>
                <a:latin typeface="Montserrat"/>
                <a:ea typeface="Montserrat"/>
                <a:cs typeface="Montserrat"/>
                <a:sym typeface="Montserrat"/>
              </a:defRPr>
            </a:lvl6pPr>
            <a:lvl7pPr lvl="6" rtl="0">
              <a:lnSpc>
                <a:spcPct val="100000"/>
              </a:lnSpc>
              <a:spcBef>
                <a:spcPts val="0"/>
              </a:spcBef>
              <a:spcAft>
                <a:spcPts val="0"/>
              </a:spcAft>
              <a:buClr>
                <a:srgbClr val="666666"/>
              </a:buClr>
              <a:buSzPts val="1800"/>
              <a:buFont typeface="Montserrat"/>
              <a:buNone/>
              <a:defRPr sz="1800">
                <a:solidFill>
                  <a:srgbClr val="666666"/>
                </a:solidFill>
                <a:latin typeface="Montserrat"/>
                <a:ea typeface="Montserrat"/>
                <a:cs typeface="Montserrat"/>
                <a:sym typeface="Montserrat"/>
              </a:defRPr>
            </a:lvl7pPr>
            <a:lvl8pPr lvl="7" rtl="0">
              <a:lnSpc>
                <a:spcPct val="100000"/>
              </a:lnSpc>
              <a:spcBef>
                <a:spcPts val="0"/>
              </a:spcBef>
              <a:spcAft>
                <a:spcPts val="0"/>
              </a:spcAft>
              <a:buClr>
                <a:srgbClr val="666666"/>
              </a:buClr>
              <a:buSzPts val="1800"/>
              <a:buFont typeface="Montserrat"/>
              <a:buNone/>
              <a:defRPr sz="1800">
                <a:solidFill>
                  <a:srgbClr val="666666"/>
                </a:solidFill>
                <a:latin typeface="Montserrat"/>
                <a:ea typeface="Montserrat"/>
                <a:cs typeface="Montserrat"/>
                <a:sym typeface="Montserrat"/>
              </a:defRPr>
            </a:lvl8pPr>
            <a:lvl9pPr lvl="8" rtl="0">
              <a:lnSpc>
                <a:spcPct val="100000"/>
              </a:lnSpc>
              <a:spcBef>
                <a:spcPts val="0"/>
              </a:spcBef>
              <a:spcAft>
                <a:spcPts val="0"/>
              </a:spcAft>
              <a:buClr>
                <a:srgbClr val="666666"/>
              </a:buClr>
              <a:buSzPts val="1800"/>
              <a:buFont typeface="Montserrat"/>
              <a:buNone/>
              <a:defRPr sz="1800">
                <a:solidFill>
                  <a:srgbClr val="666666"/>
                </a:solidFill>
                <a:latin typeface="Montserrat"/>
                <a:ea typeface="Montserrat"/>
                <a:cs typeface="Montserrat"/>
                <a:sym typeface="Montserrat"/>
              </a:defRPr>
            </a:lvl9pPr>
          </a:lstStyle>
          <a:p>
            <a:endParaRPr/>
          </a:p>
        </p:txBody>
      </p:sp>
      <p:sp>
        <p:nvSpPr>
          <p:cNvPr id="12" name="Slide Number Placeholder 1">
            <a:extLst>
              <a:ext uri="{FF2B5EF4-FFF2-40B4-BE49-F238E27FC236}">
                <a16:creationId xmlns:a16="http://schemas.microsoft.com/office/drawing/2014/main" id="{1EEEC2B1-D859-4F5F-B9A8-564870103C0E}"/>
              </a:ext>
            </a:extLst>
          </p:cNvPr>
          <p:cNvSpPr txBox="1">
            <a:spLocks/>
          </p:cNvSpPr>
          <p:nvPr userDrawn="1"/>
        </p:nvSpPr>
        <p:spPr>
          <a:xfrm>
            <a:off x="6732050" y="4809373"/>
            <a:ext cx="2057400" cy="274637"/>
          </a:xfrm>
          <a:prstGeom prst="rect">
            <a:avLst/>
          </a:prstGeom>
        </p:spPr>
        <p:txBody>
          <a:bodyPr vert="horz" lIns="0" tIns="45720" rIns="0" bIns="45720" rtlCol="0" anchor="ctr"/>
          <a:lstStyle>
            <a:defPPr marR="0" lvl="0" algn="l" rtl="0">
              <a:lnSpc>
                <a:spcPct val="100000"/>
              </a:lnSpc>
              <a:spcBef>
                <a:spcPts val="0"/>
              </a:spcBef>
              <a:spcAft>
                <a:spcPts val="0"/>
              </a:spcAft>
            </a:defPPr>
            <a:lvl1pPr marR="0" lvl="0" algn="r" rtl="0">
              <a:lnSpc>
                <a:spcPct val="100000"/>
              </a:lnSpc>
              <a:spcBef>
                <a:spcPts val="0"/>
              </a:spcBef>
              <a:spcAft>
                <a:spcPts val="0"/>
              </a:spcAft>
              <a:buClr>
                <a:srgbClr val="000000"/>
              </a:buClr>
              <a:buFont typeface="Arial"/>
              <a:defRPr sz="1000" b="0" i="0" u="none" strike="noStrike" cap="none">
                <a:solidFill>
                  <a:schemeClr val="bg1"/>
                </a:solidFill>
                <a:latin typeface="Avenir Next LT Pro" panose="020B0504020202020204" pitchFamily="34" charset="0"/>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fld id="{8B2E2F79-BC7F-4BB1-9203-38C79639CA91}" type="slidenum">
              <a:rPr lang="en-PH" smtClean="0">
                <a:solidFill>
                  <a:schemeClr val="bg1"/>
                </a:solidFill>
                <a:latin typeface="Montserrat" panose="00000500000000000000" pitchFamily="2" charset="0"/>
              </a:rPr>
              <a:pPr/>
              <a:t>‹#›</a:t>
            </a:fld>
            <a:endParaRPr lang="en-PH">
              <a:solidFill>
                <a:schemeClr val="bg1"/>
              </a:solidFill>
              <a:latin typeface="Montserrat" panose="00000500000000000000" pitchFamily="2" charset="0"/>
            </a:endParaRPr>
          </a:p>
        </p:txBody>
      </p:sp>
      <p:pic>
        <p:nvPicPr>
          <p:cNvPr id="14" name="Google Shape;226;p12">
            <a:extLst>
              <a:ext uri="{FF2B5EF4-FFF2-40B4-BE49-F238E27FC236}">
                <a16:creationId xmlns:a16="http://schemas.microsoft.com/office/drawing/2014/main" id="{76BD62F5-7726-427B-8B27-2118A0814864}"/>
              </a:ext>
            </a:extLst>
          </p:cNvPr>
          <p:cNvPicPr preferRelativeResize="0">
            <a:picLocks noChangeAspect="1"/>
          </p:cNvPicPr>
          <p:nvPr userDrawn="1"/>
        </p:nvPicPr>
        <p:blipFill>
          <a:blip r:embed="rId2">
            <a:alphaModFix/>
          </a:blip>
          <a:stretch>
            <a:fillRect/>
          </a:stretch>
        </p:blipFill>
        <p:spPr>
          <a:xfrm>
            <a:off x="354642" y="4354250"/>
            <a:ext cx="1372984" cy="393192"/>
          </a:xfrm>
          <a:prstGeom prst="rect">
            <a:avLst/>
          </a:prstGeom>
          <a:noFill/>
          <a:ln>
            <a:noFill/>
          </a:ln>
        </p:spPr>
      </p:pic>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Quote - Black">
  <p:cSld name="TITLE_AND_BODY_1_2_2_1">
    <p:bg>
      <p:bgPr>
        <a:solidFill>
          <a:srgbClr val="000000"/>
        </a:solidFill>
        <a:effectLst/>
      </p:bgPr>
    </p:bg>
    <p:spTree>
      <p:nvGrpSpPr>
        <p:cNvPr id="1" name="Shape 282"/>
        <p:cNvGrpSpPr/>
        <p:nvPr/>
      </p:nvGrpSpPr>
      <p:grpSpPr>
        <a:xfrm>
          <a:off x="0" y="0"/>
          <a:ext cx="0" cy="0"/>
          <a:chOff x="0" y="0"/>
          <a:chExt cx="0" cy="0"/>
        </a:xfrm>
      </p:grpSpPr>
      <p:sp>
        <p:nvSpPr>
          <p:cNvPr id="283" name="Google Shape;283;p32"/>
          <p:cNvSpPr/>
          <p:nvPr/>
        </p:nvSpPr>
        <p:spPr>
          <a:xfrm>
            <a:off x="0" y="2499300"/>
            <a:ext cx="2618100" cy="2644200"/>
          </a:xfrm>
          <a:prstGeom prst="rtTriangl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ontserrat" panose="00000500000000000000" pitchFamily="2" charset="0"/>
            </a:endParaRPr>
          </a:p>
        </p:txBody>
      </p:sp>
      <p:sp>
        <p:nvSpPr>
          <p:cNvPr id="284" name="Google Shape;284;p32"/>
          <p:cNvSpPr/>
          <p:nvPr/>
        </p:nvSpPr>
        <p:spPr>
          <a:xfrm>
            <a:off x="354650" y="4966350"/>
            <a:ext cx="5064000" cy="184800"/>
          </a:xfrm>
          <a:prstGeom prst="rect">
            <a:avLst/>
          </a:prstGeom>
          <a:noFill/>
          <a:ln>
            <a:noFill/>
          </a:ln>
        </p:spPr>
        <p:txBody>
          <a:bodyPr spcFirstLastPara="1" wrap="square" lIns="0" tIns="45700" rIns="0" bIns="45700" anchor="t" anchorCtr="0">
            <a:noAutofit/>
          </a:bodyPr>
          <a:lstStyle/>
          <a:p>
            <a:pPr marL="0" marR="0" lvl="0" indent="0" algn="l" rtl="0">
              <a:lnSpc>
                <a:spcPct val="100000"/>
              </a:lnSpc>
              <a:spcBef>
                <a:spcPts val="0"/>
              </a:spcBef>
              <a:spcAft>
                <a:spcPts val="0"/>
              </a:spcAft>
              <a:buClr>
                <a:schemeClr val="dk1"/>
              </a:buClr>
              <a:buSzPts val="1100"/>
              <a:buFont typeface="Arial"/>
              <a:buNone/>
            </a:pPr>
            <a:r>
              <a:rPr lang="en" sz="500">
                <a:solidFill>
                  <a:srgbClr val="888888"/>
                </a:solidFill>
                <a:latin typeface="Montserrat" panose="00000500000000000000" pitchFamily="2" charset="0"/>
                <a:ea typeface="Montserrat Light"/>
                <a:cs typeface="Montserrat Light"/>
                <a:sym typeface="Montserrat Light"/>
              </a:rPr>
              <a:t>© 2022 Nielsen Consumer LLC. All Rights Reserved.</a:t>
            </a:r>
            <a:endParaRPr sz="500">
              <a:solidFill>
                <a:srgbClr val="888888"/>
              </a:solidFill>
              <a:latin typeface="Montserrat" panose="00000500000000000000" pitchFamily="2" charset="0"/>
              <a:ea typeface="Montserrat Light"/>
              <a:cs typeface="Montserrat Light"/>
              <a:sym typeface="Montserrat Light"/>
            </a:endParaRPr>
          </a:p>
          <a:p>
            <a:pPr marL="0" marR="0" lvl="0" indent="0" algn="l" rtl="0">
              <a:lnSpc>
                <a:spcPct val="100000"/>
              </a:lnSpc>
              <a:spcBef>
                <a:spcPts val="0"/>
              </a:spcBef>
              <a:spcAft>
                <a:spcPts val="0"/>
              </a:spcAft>
              <a:buClr>
                <a:schemeClr val="dk1"/>
              </a:buClr>
              <a:buSzPts val="1100"/>
              <a:buFont typeface="Arial"/>
              <a:buNone/>
            </a:pPr>
            <a:endParaRPr sz="500">
              <a:solidFill>
                <a:srgbClr val="888888"/>
              </a:solidFill>
              <a:latin typeface="Montserrat" panose="00000500000000000000" pitchFamily="2" charset="0"/>
              <a:ea typeface="Montserrat Light"/>
              <a:cs typeface="Montserrat Light"/>
              <a:sym typeface="Montserrat Light"/>
            </a:endParaRPr>
          </a:p>
          <a:p>
            <a:pPr marL="0" marR="0" lvl="0" indent="0" algn="l" rtl="0">
              <a:lnSpc>
                <a:spcPct val="100000"/>
              </a:lnSpc>
              <a:spcBef>
                <a:spcPts val="0"/>
              </a:spcBef>
              <a:spcAft>
                <a:spcPts val="0"/>
              </a:spcAft>
              <a:buClr>
                <a:srgbClr val="000000"/>
              </a:buClr>
              <a:buSzPts val="600"/>
              <a:buFont typeface="Arial"/>
              <a:buNone/>
            </a:pPr>
            <a:endParaRPr sz="500">
              <a:solidFill>
                <a:srgbClr val="888888"/>
              </a:solidFill>
              <a:latin typeface="Montserrat" panose="00000500000000000000" pitchFamily="2" charset="0"/>
              <a:ea typeface="Montserrat Light"/>
              <a:cs typeface="Montserrat Light"/>
              <a:sym typeface="Montserrat Light"/>
            </a:endParaRPr>
          </a:p>
        </p:txBody>
      </p:sp>
      <p:sp>
        <p:nvSpPr>
          <p:cNvPr id="285" name="Google Shape;285;p32"/>
          <p:cNvSpPr/>
          <p:nvPr/>
        </p:nvSpPr>
        <p:spPr>
          <a:xfrm rot="10800000">
            <a:off x="6525900" y="0"/>
            <a:ext cx="2618100" cy="2644200"/>
          </a:xfrm>
          <a:prstGeom prst="rtTriangl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ontserrat" panose="00000500000000000000" pitchFamily="2" charset="0"/>
            </a:endParaRPr>
          </a:p>
        </p:txBody>
      </p:sp>
      <p:sp>
        <p:nvSpPr>
          <p:cNvPr id="287" name="Google Shape;287;p32"/>
          <p:cNvSpPr txBox="1"/>
          <p:nvPr/>
        </p:nvSpPr>
        <p:spPr>
          <a:xfrm>
            <a:off x="1308261" y="500178"/>
            <a:ext cx="645300" cy="552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5000">
                <a:solidFill>
                  <a:schemeClr val="bg1"/>
                </a:solidFill>
              </a:rPr>
              <a:t>“</a:t>
            </a:r>
            <a:endParaRPr sz="15000">
              <a:solidFill>
                <a:schemeClr val="bg1"/>
              </a:solidFill>
            </a:endParaRPr>
          </a:p>
        </p:txBody>
      </p:sp>
      <p:sp>
        <p:nvSpPr>
          <p:cNvPr id="288" name="Google Shape;288;p32"/>
          <p:cNvSpPr txBox="1">
            <a:spLocks noGrp="1"/>
          </p:cNvSpPr>
          <p:nvPr>
            <p:ph type="ctrTitle"/>
          </p:nvPr>
        </p:nvSpPr>
        <p:spPr>
          <a:xfrm>
            <a:off x="1444900" y="1565050"/>
            <a:ext cx="5081100" cy="1389300"/>
          </a:xfrm>
          <a:prstGeom prst="rect">
            <a:avLst/>
          </a:prstGeom>
        </p:spPr>
        <p:txBody>
          <a:bodyPr spcFirstLastPara="1" wrap="square" lIns="0" tIns="91425" rIns="0" bIns="91425" anchor="t" anchorCtr="0">
            <a:noAutofit/>
          </a:bodyPr>
          <a:lstStyle>
            <a:lvl1pPr lvl="0" rtl="0">
              <a:spcBef>
                <a:spcPts val="0"/>
              </a:spcBef>
              <a:spcAft>
                <a:spcPts val="0"/>
              </a:spcAft>
              <a:buClr>
                <a:srgbClr val="FFFFFF"/>
              </a:buClr>
              <a:buSzPts val="3000"/>
              <a:buFont typeface="Montserrat"/>
              <a:buNone/>
              <a:defRPr sz="3000" b="1">
                <a:solidFill>
                  <a:srgbClr val="FFFFFF"/>
                </a:solidFill>
                <a:latin typeface="Montserrat" panose="00000500000000000000" pitchFamily="2" charset="0"/>
                <a:ea typeface="Montserrat" panose="00000500000000000000" pitchFamily="2" charset="0"/>
                <a:cs typeface="Montserrat" panose="00000500000000000000" pitchFamily="2" charset="0"/>
                <a:sym typeface="Montserrat"/>
              </a:defRPr>
            </a:lvl1pPr>
            <a:lvl2pPr lvl="1" algn="ctr" rtl="0">
              <a:spcBef>
                <a:spcPts val="0"/>
              </a:spcBef>
              <a:spcAft>
                <a:spcPts val="0"/>
              </a:spcAft>
              <a:buClr>
                <a:srgbClr val="FFFFFF"/>
              </a:buClr>
              <a:buSzPts val="5200"/>
              <a:buNone/>
              <a:defRPr sz="5200">
                <a:solidFill>
                  <a:srgbClr val="FFFFFF"/>
                </a:solidFill>
              </a:defRPr>
            </a:lvl2pPr>
            <a:lvl3pPr lvl="2" algn="ctr" rtl="0">
              <a:spcBef>
                <a:spcPts val="0"/>
              </a:spcBef>
              <a:spcAft>
                <a:spcPts val="0"/>
              </a:spcAft>
              <a:buClr>
                <a:srgbClr val="FFFFFF"/>
              </a:buClr>
              <a:buSzPts val="5200"/>
              <a:buNone/>
              <a:defRPr sz="5200">
                <a:solidFill>
                  <a:srgbClr val="FFFFFF"/>
                </a:solidFill>
              </a:defRPr>
            </a:lvl3pPr>
            <a:lvl4pPr lvl="3" algn="ctr" rtl="0">
              <a:spcBef>
                <a:spcPts val="0"/>
              </a:spcBef>
              <a:spcAft>
                <a:spcPts val="0"/>
              </a:spcAft>
              <a:buClr>
                <a:srgbClr val="FFFFFF"/>
              </a:buClr>
              <a:buSzPts val="5200"/>
              <a:buNone/>
              <a:defRPr sz="5200">
                <a:solidFill>
                  <a:srgbClr val="FFFFFF"/>
                </a:solidFill>
              </a:defRPr>
            </a:lvl4pPr>
            <a:lvl5pPr lvl="4" algn="ctr" rtl="0">
              <a:spcBef>
                <a:spcPts val="0"/>
              </a:spcBef>
              <a:spcAft>
                <a:spcPts val="0"/>
              </a:spcAft>
              <a:buClr>
                <a:srgbClr val="FFFFFF"/>
              </a:buClr>
              <a:buSzPts val="5200"/>
              <a:buNone/>
              <a:defRPr sz="5200">
                <a:solidFill>
                  <a:srgbClr val="FFFFFF"/>
                </a:solidFill>
              </a:defRPr>
            </a:lvl5pPr>
            <a:lvl6pPr lvl="5" algn="ctr" rtl="0">
              <a:spcBef>
                <a:spcPts val="0"/>
              </a:spcBef>
              <a:spcAft>
                <a:spcPts val="0"/>
              </a:spcAft>
              <a:buClr>
                <a:srgbClr val="FFFFFF"/>
              </a:buClr>
              <a:buSzPts val="5200"/>
              <a:buNone/>
              <a:defRPr sz="5200">
                <a:solidFill>
                  <a:srgbClr val="FFFFFF"/>
                </a:solidFill>
              </a:defRPr>
            </a:lvl6pPr>
            <a:lvl7pPr lvl="6" algn="ctr" rtl="0">
              <a:spcBef>
                <a:spcPts val="0"/>
              </a:spcBef>
              <a:spcAft>
                <a:spcPts val="0"/>
              </a:spcAft>
              <a:buClr>
                <a:srgbClr val="FFFFFF"/>
              </a:buClr>
              <a:buSzPts val="5200"/>
              <a:buNone/>
              <a:defRPr sz="5200">
                <a:solidFill>
                  <a:srgbClr val="FFFFFF"/>
                </a:solidFill>
              </a:defRPr>
            </a:lvl7pPr>
            <a:lvl8pPr lvl="7" algn="ctr" rtl="0">
              <a:spcBef>
                <a:spcPts val="0"/>
              </a:spcBef>
              <a:spcAft>
                <a:spcPts val="0"/>
              </a:spcAft>
              <a:buClr>
                <a:srgbClr val="FFFFFF"/>
              </a:buClr>
              <a:buSzPts val="5200"/>
              <a:buNone/>
              <a:defRPr sz="5200">
                <a:solidFill>
                  <a:srgbClr val="FFFFFF"/>
                </a:solidFill>
              </a:defRPr>
            </a:lvl8pPr>
            <a:lvl9pPr lvl="8" algn="ctr" rtl="0">
              <a:spcBef>
                <a:spcPts val="0"/>
              </a:spcBef>
              <a:spcAft>
                <a:spcPts val="0"/>
              </a:spcAft>
              <a:buClr>
                <a:srgbClr val="FFFFFF"/>
              </a:buClr>
              <a:buSzPts val="5200"/>
              <a:buNone/>
              <a:defRPr sz="5200">
                <a:solidFill>
                  <a:srgbClr val="FFFFFF"/>
                </a:solidFill>
              </a:defRPr>
            </a:lvl9pPr>
          </a:lstStyle>
          <a:p>
            <a:endParaRPr/>
          </a:p>
        </p:txBody>
      </p:sp>
      <p:sp>
        <p:nvSpPr>
          <p:cNvPr id="289" name="Google Shape;289;p32"/>
          <p:cNvSpPr txBox="1">
            <a:spLocks noGrp="1"/>
          </p:cNvSpPr>
          <p:nvPr>
            <p:ph type="subTitle" idx="1"/>
          </p:nvPr>
        </p:nvSpPr>
        <p:spPr>
          <a:xfrm>
            <a:off x="1444900" y="2801950"/>
            <a:ext cx="5064000" cy="384300"/>
          </a:xfrm>
          <a:prstGeom prst="rect">
            <a:avLst/>
          </a:prstGeom>
        </p:spPr>
        <p:txBody>
          <a:bodyPr spcFirstLastPara="1" wrap="square" lIns="0" tIns="91425" rIns="0" bIns="91425" anchor="t" anchorCtr="0">
            <a:noAutofit/>
          </a:bodyPr>
          <a:lstStyle>
            <a:lvl1pPr marL="0" lvl="0" indent="0" rtl="0">
              <a:lnSpc>
                <a:spcPct val="100000"/>
              </a:lnSpc>
              <a:spcBef>
                <a:spcPts val="0"/>
              </a:spcBef>
              <a:spcAft>
                <a:spcPts val="0"/>
              </a:spcAft>
              <a:buClr>
                <a:schemeClr val="accent5"/>
              </a:buClr>
              <a:buSzPts val="1500"/>
              <a:buNone/>
              <a:defRPr sz="1500">
                <a:solidFill>
                  <a:schemeClr val="accent5"/>
                </a:solidFill>
                <a:latin typeface="Montserrat" panose="00000500000000000000" pitchFamily="2" charset="0"/>
              </a:defRPr>
            </a:lvl1pPr>
            <a:lvl2pPr lvl="1" rtl="0">
              <a:lnSpc>
                <a:spcPct val="100000"/>
              </a:lnSpc>
              <a:spcBef>
                <a:spcPts val="0"/>
              </a:spcBef>
              <a:spcAft>
                <a:spcPts val="0"/>
              </a:spcAft>
              <a:buClr>
                <a:schemeClr val="accent5"/>
              </a:buClr>
              <a:buSzPts val="1400"/>
              <a:buNone/>
              <a:defRPr sz="1400">
                <a:solidFill>
                  <a:schemeClr val="accent5"/>
                </a:solidFill>
              </a:defRPr>
            </a:lvl2pPr>
            <a:lvl3pPr lvl="2" rtl="0">
              <a:lnSpc>
                <a:spcPct val="100000"/>
              </a:lnSpc>
              <a:spcBef>
                <a:spcPts val="0"/>
              </a:spcBef>
              <a:spcAft>
                <a:spcPts val="0"/>
              </a:spcAft>
              <a:buClr>
                <a:schemeClr val="accent5"/>
              </a:buClr>
              <a:buSzPts val="1400"/>
              <a:buNone/>
              <a:defRPr sz="1400">
                <a:solidFill>
                  <a:schemeClr val="accent5"/>
                </a:solidFill>
              </a:defRPr>
            </a:lvl3pPr>
            <a:lvl4pPr lvl="3" rtl="0">
              <a:lnSpc>
                <a:spcPct val="100000"/>
              </a:lnSpc>
              <a:spcBef>
                <a:spcPts val="0"/>
              </a:spcBef>
              <a:spcAft>
                <a:spcPts val="0"/>
              </a:spcAft>
              <a:buClr>
                <a:schemeClr val="accent5"/>
              </a:buClr>
              <a:buSzPts val="1400"/>
              <a:buNone/>
              <a:defRPr sz="1400">
                <a:solidFill>
                  <a:schemeClr val="accent5"/>
                </a:solidFill>
              </a:defRPr>
            </a:lvl4pPr>
            <a:lvl5pPr lvl="4" rtl="0">
              <a:lnSpc>
                <a:spcPct val="100000"/>
              </a:lnSpc>
              <a:spcBef>
                <a:spcPts val="0"/>
              </a:spcBef>
              <a:spcAft>
                <a:spcPts val="0"/>
              </a:spcAft>
              <a:buClr>
                <a:schemeClr val="accent5"/>
              </a:buClr>
              <a:buSzPts val="1400"/>
              <a:buNone/>
              <a:defRPr sz="1400">
                <a:solidFill>
                  <a:schemeClr val="accent5"/>
                </a:solidFill>
              </a:defRPr>
            </a:lvl5pPr>
            <a:lvl6pPr lvl="5" rtl="0">
              <a:lnSpc>
                <a:spcPct val="100000"/>
              </a:lnSpc>
              <a:spcBef>
                <a:spcPts val="0"/>
              </a:spcBef>
              <a:spcAft>
                <a:spcPts val="0"/>
              </a:spcAft>
              <a:buClr>
                <a:schemeClr val="accent5"/>
              </a:buClr>
              <a:buSzPts val="1400"/>
              <a:buNone/>
              <a:defRPr sz="1400">
                <a:solidFill>
                  <a:schemeClr val="accent5"/>
                </a:solidFill>
              </a:defRPr>
            </a:lvl6pPr>
            <a:lvl7pPr lvl="6" rtl="0">
              <a:lnSpc>
                <a:spcPct val="100000"/>
              </a:lnSpc>
              <a:spcBef>
                <a:spcPts val="0"/>
              </a:spcBef>
              <a:spcAft>
                <a:spcPts val="0"/>
              </a:spcAft>
              <a:buClr>
                <a:schemeClr val="accent5"/>
              </a:buClr>
              <a:buSzPts val="1400"/>
              <a:buNone/>
              <a:defRPr sz="1400">
                <a:solidFill>
                  <a:schemeClr val="accent5"/>
                </a:solidFill>
              </a:defRPr>
            </a:lvl7pPr>
            <a:lvl8pPr lvl="7" rtl="0">
              <a:lnSpc>
                <a:spcPct val="100000"/>
              </a:lnSpc>
              <a:spcBef>
                <a:spcPts val="0"/>
              </a:spcBef>
              <a:spcAft>
                <a:spcPts val="0"/>
              </a:spcAft>
              <a:buClr>
                <a:schemeClr val="accent5"/>
              </a:buClr>
              <a:buSzPts val="1400"/>
              <a:buNone/>
              <a:defRPr sz="1400">
                <a:solidFill>
                  <a:schemeClr val="accent5"/>
                </a:solidFill>
              </a:defRPr>
            </a:lvl8pPr>
            <a:lvl9pPr lvl="8" rtl="0">
              <a:lnSpc>
                <a:spcPct val="100000"/>
              </a:lnSpc>
              <a:spcBef>
                <a:spcPts val="0"/>
              </a:spcBef>
              <a:spcAft>
                <a:spcPts val="0"/>
              </a:spcAft>
              <a:buClr>
                <a:schemeClr val="accent5"/>
              </a:buClr>
              <a:buSzPts val="1400"/>
              <a:buNone/>
              <a:defRPr sz="1400">
                <a:solidFill>
                  <a:schemeClr val="accent5"/>
                </a:solidFill>
              </a:defRPr>
            </a:lvl9pPr>
          </a:lstStyle>
          <a:p>
            <a:endParaRPr/>
          </a:p>
        </p:txBody>
      </p:sp>
      <p:sp>
        <p:nvSpPr>
          <p:cNvPr id="10" name="Slide Number Placeholder 1">
            <a:extLst>
              <a:ext uri="{FF2B5EF4-FFF2-40B4-BE49-F238E27FC236}">
                <a16:creationId xmlns:a16="http://schemas.microsoft.com/office/drawing/2014/main" id="{F8F8C914-6814-47A7-A3AF-0148FE506AC2}"/>
              </a:ext>
            </a:extLst>
          </p:cNvPr>
          <p:cNvSpPr txBox="1">
            <a:spLocks/>
          </p:cNvSpPr>
          <p:nvPr userDrawn="1"/>
        </p:nvSpPr>
        <p:spPr>
          <a:xfrm>
            <a:off x="6732050" y="4809373"/>
            <a:ext cx="2057400" cy="274637"/>
          </a:xfrm>
          <a:prstGeom prst="rect">
            <a:avLst/>
          </a:prstGeom>
        </p:spPr>
        <p:txBody>
          <a:bodyPr vert="horz" lIns="0" tIns="45720" rIns="0" bIns="45720" rtlCol="0" anchor="ctr"/>
          <a:lstStyle>
            <a:defPPr marR="0" lvl="0" algn="l" rtl="0">
              <a:lnSpc>
                <a:spcPct val="100000"/>
              </a:lnSpc>
              <a:spcBef>
                <a:spcPts val="0"/>
              </a:spcBef>
              <a:spcAft>
                <a:spcPts val="0"/>
              </a:spcAft>
            </a:defPPr>
            <a:lvl1pPr marR="0" lvl="0" algn="r" rtl="0">
              <a:lnSpc>
                <a:spcPct val="100000"/>
              </a:lnSpc>
              <a:spcBef>
                <a:spcPts val="0"/>
              </a:spcBef>
              <a:spcAft>
                <a:spcPts val="0"/>
              </a:spcAft>
              <a:buClr>
                <a:srgbClr val="000000"/>
              </a:buClr>
              <a:buFont typeface="Arial"/>
              <a:defRPr sz="1000" b="0" i="0" u="none" strike="noStrike" cap="none">
                <a:solidFill>
                  <a:schemeClr val="bg1"/>
                </a:solidFill>
                <a:latin typeface="Avenir Next LT Pro" panose="020B0504020202020204" pitchFamily="34" charset="0"/>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fld id="{8B2E2F79-BC7F-4BB1-9203-38C79639CA91}" type="slidenum">
              <a:rPr lang="en-PH" smtClean="0">
                <a:solidFill>
                  <a:schemeClr val="bg1"/>
                </a:solidFill>
                <a:latin typeface="Montserrat" panose="00000500000000000000" pitchFamily="2" charset="0"/>
              </a:rPr>
              <a:pPr/>
              <a:t>‹#›</a:t>
            </a:fld>
            <a:endParaRPr lang="en-PH">
              <a:solidFill>
                <a:schemeClr val="bg1"/>
              </a:solidFill>
              <a:latin typeface="Montserrat" panose="00000500000000000000" pitchFamily="2" charset="0"/>
            </a:endParaRPr>
          </a:p>
        </p:txBody>
      </p:sp>
      <p:pic>
        <p:nvPicPr>
          <p:cNvPr id="11" name="Picture 10" descr="A picture containing text, clipart, tableware, dishware&#10;&#10;Description automatically generated">
            <a:extLst>
              <a:ext uri="{FF2B5EF4-FFF2-40B4-BE49-F238E27FC236}">
                <a16:creationId xmlns:a16="http://schemas.microsoft.com/office/drawing/2014/main" id="{8ED42ED6-F71D-44B1-8F32-9D75941F63D5}"/>
              </a:ext>
            </a:extLst>
          </p:cNvPr>
          <p:cNvPicPr>
            <a:picLocks noChangeAspect="1"/>
          </p:cNvPicPr>
          <p:nvPr userDrawn="1"/>
        </p:nvPicPr>
        <p:blipFill>
          <a:blip r:embed="rId2"/>
          <a:stretch>
            <a:fillRect/>
          </a:stretch>
        </p:blipFill>
        <p:spPr>
          <a:xfrm>
            <a:off x="354642" y="4350806"/>
            <a:ext cx="1386651" cy="396636"/>
          </a:xfrm>
          <a:prstGeom prst="rect">
            <a:avLst/>
          </a:prstGeom>
        </p:spPr>
      </p:pic>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Quote - White">
  <p:cSld name="TITLE_AND_BODY_1_2_2_1_1">
    <p:bg>
      <p:bgPr>
        <a:solidFill>
          <a:srgbClr val="FFFFFF"/>
        </a:solidFill>
        <a:effectLst/>
      </p:bgPr>
    </p:bg>
    <p:spTree>
      <p:nvGrpSpPr>
        <p:cNvPr id="1" name="Shape 291"/>
        <p:cNvGrpSpPr/>
        <p:nvPr/>
      </p:nvGrpSpPr>
      <p:grpSpPr>
        <a:xfrm>
          <a:off x="0" y="0"/>
          <a:ext cx="0" cy="0"/>
          <a:chOff x="0" y="0"/>
          <a:chExt cx="0" cy="0"/>
        </a:xfrm>
      </p:grpSpPr>
      <p:sp>
        <p:nvSpPr>
          <p:cNvPr id="292" name="Google Shape;292;p33"/>
          <p:cNvSpPr/>
          <p:nvPr/>
        </p:nvSpPr>
        <p:spPr>
          <a:xfrm>
            <a:off x="0" y="2499300"/>
            <a:ext cx="2618100" cy="2644200"/>
          </a:xfrm>
          <a:prstGeom prst="rtTriangle">
            <a:avLst/>
          </a:prstGeom>
          <a:solidFill>
            <a:srgbClr val="EFEF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ontserrat" panose="00000500000000000000" pitchFamily="2" charset="0"/>
            </a:endParaRPr>
          </a:p>
        </p:txBody>
      </p:sp>
      <p:sp>
        <p:nvSpPr>
          <p:cNvPr id="293" name="Google Shape;293;p33"/>
          <p:cNvSpPr/>
          <p:nvPr/>
        </p:nvSpPr>
        <p:spPr>
          <a:xfrm>
            <a:off x="354650" y="4966350"/>
            <a:ext cx="5064000" cy="184800"/>
          </a:xfrm>
          <a:prstGeom prst="rect">
            <a:avLst/>
          </a:prstGeom>
          <a:noFill/>
          <a:ln>
            <a:noFill/>
          </a:ln>
        </p:spPr>
        <p:txBody>
          <a:bodyPr spcFirstLastPara="1" wrap="square" lIns="0" tIns="45700" rIns="0" bIns="45700" anchor="t" anchorCtr="0">
            <a:noAutofit/>
          </a:bodyPr>
          <a:lstStyle/>
          <a:p>
            <a:pPr marL="0" marR="0" lvl="0" indent="0" algn="l" rtl="0">
              <a:lnSpc>
                <a:spcPct val="100000"/>
              </a:lnSpc>
              <a:spcBef>
                <a:spcPts val="0"/>
              </a:spcBef>
              <a:spcAft>
                <a:spcPts val="0"/>
              </a:spcAft>
              <a:buClr>
                <a:schemeClr val="dk1"/>
              </a:buClr>
              <a:buSzPts val="1100"/>
              <a:buFont typeface="Arial"/>
              <a:buNone/>
            </a:pPr>
            <a:r>
              <a:rPr lang="en" sz="500">
                <a:solidFill>
                  <a:srgbClr val="888888"/>
                </a:solidFill>
                <a:latin typeface="Montserrat" panose="00000500000000000000" pitchFamily="2" charset="0"/>
                <a:ea typeface="Montserrat Light"/>
                <a:cs typeface="Montserrat Light"/>
                <a:sym typeface="Montserrat Light"/>
              </a:rPr>
              <a:t>© 2022 Nielsen Consumer LLC. All Rights Reserved.</a:t>
            </a:r>
            <a:endParaRPr sz="500">
              <a:solidFill>
                <a:srgbClr val="888888"/>
              </a:solidFill>
              <a:latin typeface="Montserrat" panose="00000500000000000000" pitchFamily="2" charset="0"/>
              <a:ea typeface="Montserrat Light"/>
              <a:cs typeface="Montserrat Light"/>
              <a:sym typeface="Montserrat Light"/>
            </a:endParaRPr>
          </a:p>
          <a:p>
            <a:pPr marL="0" marR="0" lvl="0" indent="0" algn="l" rtl="0">
              <a:lnSpc>
                <a:spcPct val="100000"/>
              </a:lnSpc>
              <a:spcBef>
                <a:spcPts val="0"/>
              </a:spcBef>
              <a:spcAft>
                <a:spcPts val="0"/>
              </a:spcAft>
              <a:buClr>
                <a:schemeClr val="dk1"/>
              </a:buClr>
              <a:buSzPts val="1100"/>
              <a:buFont typeface="Arial"/>
              <a:buNone/>
            </a:pPr>
            <a:endParaRPr sz="500">
              <a:solidFill>
                <a:srgbClr val="888888"/>
              </a:solidFill>
              <a:latin typeface="Montserrat" panose="00000500000000000000" pitchFamily="2" charset="0"/>
              <a:ea typeface="Montserrat Light"/>
              <a:cs typeface="Montserrat Light"/>
              <a:sym typeface="Montserrat Light"/>
            </a:endParaRPr>
          </a:p>
          <a:p>
            <a:pPr marL="0" marR="0" lvl="0" indent="0" algn="l" rtl="0">
              <a:lnSpc>
                <a:spcPct val="100000"/>
              </a:lnSpc>
              <a:spcBef>
                <a:spcPts val="0"/>
              </a:spcBef>
              <a:spcAft>
                <a:spcPts val="0"/>
              </a:spcAft>
              <a:buClr>
                <a:srgbClr val="000000"/>
              </a:buClr>
              <a:buSzPts val="600"/>
              <a:buFont typeface="Arial"/>
              <a:buNone/>
            </a:pPr>
            <a:endParaRPr sz="500">
              <a:solidFill>
                <a:srgbClr val="888888"/>
              </a:solidFill>
              <a:latin typeface="Montserrat" panose="00000500000000000000" pitchFamily="2" charset="0"/>
              <a:ea typeface="Montserrat Light"/>
              <a:cs typeface="Montserrat Light"/>
              <a:sym typeface="Montserrat Light"/>
            </a:endParaRPr>
          </a:p>
        </p:txBody>
      </p:sp>
      <p:sp>
        <p:nvSpPr>
          <p:cNvPr id="294" name="Google Shape;294;p33"/>
          <p:cNvSpPr/>
          <p:nvPr/>
        </p:nvSpPr>
        <p:spPr>
          <a:xfrm rot="10800000">
            <a:off x="6525900" y="0"/>
            <a:ext cx="2618100" cy="2644200"/>
          </a:xfrm>
          <a:prstGeom prst="rtTriangle">
            <a:avLst/>
          </a:prstGeom>
          <a:solidFill>
            <a:srgbClr val="EFEF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ontserrat" panose="00000500000000000000" pitchFamily="2" charset="0"/>
            </a:endParaRPr>
          </a:p>
        </p:txBody>
      </p:sp>
      <p:sp>
        <p:nvSpPr>
          <p:cNvPr id="296" name="Google Shape;296;p33"/>
          <p:cNvSpPr txBox="1"/>
          <p:nvPr/>
        </p:nvSpPr>
        <p:spPr>
          <a:xfrm>
            <a:off x="1308261" y="500178"/>
            <a:ext cx="645300" cy="552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5000">
                <a:solidFill>
                  <a:schemeClr val="tx1"/>
                </a:solidFill>
              </a:rPr>
              <a:t>“</a:t>
            </a:r>
            <a:endParaRPr sz="15000">
              <a:solidFill>
                <a:schemeClr val="tx1"/>
              </a:solidFill>
            </a:endParaRPr>
          </a:p>
        </p:txBody>
      </p:sp>
      <p:sp>
        <p:nvSpPr>
          <p:cNvPr id="297" name="Google Shape;297;p33"/>
          <p:cNvSpPr txBox="1">
            <a:spLocks noGrp="1"/>
          </p:cNvSpPr>
          <p:nvPr>
            <p:ph type="ctrTitle"/>
          </p:nvPr>
        </p:nvSpPr>
        <p:spPr>
          <a:xfrm>
            <a:off x="1444900" y="1565050"/>
            <a:ext cx="5081100" cy="1389300"/>
          </a:xfrm>
          <a:prstGeom prst="rect">
            <a:avLst/>
          </a:prstGeom>
        </p:spPr>
        <p:txBody>
          <a:bodyPr spcFirstLastPara="1" wrap="square" lIns="0" tIns="91425" rIns="0" bIns="91425" anchor="t" anchorCtr="0">
            <a:noAutofit/>
          </a:bodyPr>
          <a:lstStyle>
            <a:lvl1pPr lvl="0" rtl="0">
              <a:spcBef>
                <a:spcPts val="0"/>
              </a:spcBef>
              <a:spcAft>
                <a:spcPts val="0"/>
              </a:spcAft>
              <a:buClr>
                <a:srgbClr val="000000"/>
              </a:buClr>
              <a:buSzPts val="3000"/>
              <a:buFont typeface="Montserrat"/>
              <a:buNone/>
              <a:defRPr sz="3000" b="1">
                <a:solidFill>
                  <a:srgbClr val="000000"/>
                </a:solidFill>
                <a:latin typeface="Montserrat" panose="00000500000000000000" pitchFamily="2" charset="0"/>
                <a:ea typeface="Montserrat" panose="00000500000000000000" pitchFamily="2" charset="0"/>
                <a:cs typeface="Montserrat" panose="00000500000000000000" pitchFamily="2" charset="0"/>
                <a:sym typeface="Montserrat"/>
              </a:defRPr>
            </a:lvl1pPr>
            <a:lvl2pPr lvl="1" algn="ctr" rtl="0">
              <a:spcBef>
                <a:spcPts val="0"/>
              </a:spcBef>
              <a:spcAft>
                <a:spcPts val="0"/>
              </a:spcAft>
              <a:buClr>
                <a:srgbClr val="FFFFFF"/>
              </a:buClr>
              <a:buSzPts val="5200"/>
              <a:buNone/>
              <a:defRPr sz="5200">
                <a:solidFill>
                  <a:srgbClr val="FFFFFF"/>
                </a:solidFill>
              </a:defRPr>
            </a:lvl2pPr>
            <a:lvl3pPr lvl="2" algn="ctr" rtl="0">
              <a:spcBef>
                <a:spcPts val="0"/>
              </a:spcBef>
              <a:spcAft>
                <a:spcPts val="0"/>
              </a:spcAft>
              <a:buClr>
                <a:srgbClr val="FFFFFF"/>
              </a:buClr>
              <a:buSzPts val="5200"/>
              <a:buNone/>
              <a:defRPr sz="5200">
                <a:solidFill>
                  <a:srgbClr val="FFFFFF"/>
                </a:solidFill>
              </a:defRPr>
            </a:lvl3pPr>
            <a:lvl4pPr lvl="3" algn="ctr" rtl="0">
              <a:spcBef>
                <a:spcPts val="0"/>
              </a:spcBef>
              <a:spcAft>
                <a:spcPts val="0"/>
              </a:spcAft>
              <a:buClr>
                <a:srgbClr val="FFFFFF"/>
              </a:buClr>
              <a:buSzPts val="5200"/>
              <a:buNone/>
              <a:defRPr sz="5200">
                <a:solidFill>
                  <a:srgbClr val="FFFFFF"/>
                </a:solidFill>
              </a:defRPr>
            </a:lvl4pPr>
            <a:lvl5pPr lvl="4" algn="ctr" rtl="0">
              <a:spcBef>
                <a:spcPts val="0"/>
              </a:spcBef>
              <a:spcAft>
                <a:spcPts val="0"/>
              </a:spcAft>
              <a:buClr>
                <a:srgbClr val="FFFFFF"/>
              </a:buClr>
              <a:buSzPts val="5200"/>
              <a:buNone/>
              <a:defRPr sz="5200">
                <a:solidFill>
                  <a:srgbClr val="FFFFFF"/>
                </a:solidFill>
              </a:defRPr>
            </a:lvl5pPr>
            <a:lvl6pPr lvl="5" algn="ctr" rtl="0">
              <a:spcBef>
                <a:spcPts val="0"/>
              </a:spcBef>
              <a:spcAft>
                <a:spcPts val="0"/>
              </a:spcAft>
              <a:buClr>
                <a:srgbClr val="FFFFFF"/>
              </a:buClr>
              <a:buSzPts val="5200"/>
              <a:buNone/>
              <a:defRPr sz="5200">
                <a:solidFill>
                  <a:srgbClr val="FFFFFF"/>
                </a:solidFill>
              </a:defRPr>
            </a:lvl6pPr>
            <a:lvl7pPr lvl="6" algn="ctr" rtl="0">
              <a:spcBef>
                <a:spcPts val="0"/>
              </a:spcBef>
              <a:spcAft>
                <a:spcPts val="0"/>
              </a:spcAft>
              <a:buClr>
                <a:srgbClr val="FFFFFF"/>
              </a:buClr>
              <a:buSzPts val="5200"/>
              <a:buNone/>
              <a:defRPr sz="5200">
                <a:solidFill>
                  <a:srgbClr val="FFFFFF"/>
                </a:solidFill>
              </a:defRPr>
            </a:lvl7pPr>
            <a:lvl8pPr lvl="7" algn="ctr" rtl="0">
              <a:spcBef>
                <a:spcPts val="0"/>
              </a:spcBef>
              <a:spcAft>
                <a:spcPts val="0"/>
              </a:spcAft>
              <a:buClr>
                <a:srgbClr val="FFFFFF"/>
              </a:buClr>
              <a:buSzPts val="5200"/>
              <a:buNone/>
              <a:defRPr sz="5200">
                <a:solidFill>
                  <a:srgbClr val="FFFFFF"/>
                </a:solidFill>
              </a:defRPr>
            </a:lvl8pPr>
            <a:lvl9pPr lvl="8" algn="ctr" rtl="0">
              <a:spcBef>
                <a:spcPts val="0"/>
              </a:spcBef>
              <a:spcAft>
                <a:spcPts val="0"/>
              </a:spcAft>
              <a:buClr>
                <a:srgbClr val="FFFFFF"/>
              </a:buClr>
              <a:buSzPts val="5200"/>
              <a:buNone/>
              <a:defRPr sz="5200">
                <a:solidFill>
                  <a:srgbClr val="FFFFFF"/>
                </a:solidFill>
              </a:defRPr>
            </a:lvl9pPr>
          </a:lstStyle>
          <a:p>
            <a:endParaRPr/>
          </a:p>
        </p:txBody>
      </p:sp>
      <p:sp>
        <p:nvSpPr>
          <p:cNvPr id="298" name="Google Shape;298;p33"/>
          <p:cNvSpPr txBox="1">
            <a:spLocks noGrp="1"/>
          </p:cNvSpPr>
          <p:nvPr>
            <p:ph type="subTitle" idx="1"/>
          </p:nvPr>
        </p:nvSpPr>
        <p:spPr>
          <a:xfrm>
            <a:off x="1444900" y="2801950"/>
            <a:ext cx="5081100" cy="384300"/>
          </a:xfrm>
          <a:prstGeom prst="rect">
            <a:avLst/>
          </a:prstGeom>
        </p:spPr>
        <p:txBody>
          <a:bodyPr spcFirstLastPara="1" wrap="square" lIns="0" tIns="91425" rIns="0" bIns="91425" anchor="t" anchorCtr="0">
            <a:noAutofit/>
          </a:bodyPr>
          <a:lstStyle>
            <a:lvl1pPr marL="0" lvl="0" indent="0" rtl="0">
              <a:lnSpc>
                <a:spcPct val="100000"/>
              </a:lnSpc>
              <a:spcBef>
                <a:spcPts val="0"/>
              </a:spcBef>
              <a:spcAft>
                <a:spcPts val="0"/>
              </a:spcAft>
              <a:buClr>
                <a:schemeClr val="accent5"/>
              </a:buClr>
              <a:buSzPts val="1500"/>
              <a:buNone/>
              <a:defRPr sz="1500">
                <a:solidFill>
                  <a:schemeClr val="accent5"/>
                </a:solidFill>
                <a:latin typeface="Montserrat" panose="00000500000000000000" pitchFamily="2" charset="0"/>
              </a:defRPr>
            </a:lvl1pPr>
            <a:lvl2pPr lvl="1" rtl="0">
              <a:lnSpc>
                <a:spcPct val="100000"/>
              </a:lnSpc>
              <a:spcBef>
                <a:spcPts val="0"/>
              </a:spcBef>
              <a:spcAft>
                <a:spcPts val="0"/>
              </a:spcAft>
              <a:buClr>
                <a:schemeClr val="accent5"/>
              </a:buClr>
              <a:buSzPts val="1400"/>
              <a:buNone/>
              <a:defRPr sz="1400">
                <a:solidFill>
                  <a:schemeClr val="accent5"/>
                </a:solidFill>
              </a:defRPr>
            </a:lvl2pPr>
            <a:lvl3pPr lvl="2" rtl="0">
              <a:lnSpc>
                <a:spcPct val="100000"/>
              </a:lnSpc>
              <a:spcBef>
                <a:spcPts val="0"/>
              </a:spcBef>
              <a:spcAft>
                <a:spcPts val="0"/>
              </a:spcAft>
              <a:buClr>
                <a:schemeClr val="accent5"/>
              </a:buClr>
              <a:buSzPts val="1400"/>
              <a:buNone/>
              <a:defRPr sz="1400">
                <a:solidFill>
                  <a:schemeClr val="accent5"/>
                </a:solidFill>
              </a:defRPr>
            </a:lvl3pPr>
            <a:lvl4pPr lvl="3" rtl="0">
              <a:lnSpc>
                <a:spcPct val="100000"/>
              </a:lnSpc>
              <a:spcBef>
                <a:spcPts val="0"/>
              </a:spcBef>
              <a:spcAft>
                <a:spcPts val="0"/>
              </a:spcAft>
              <a:buClr>
                <a:schemeClr val="accent5"/>
              </a:buClr>
              <a:buSzPts val="1400"/>
              <a:buNone/>
              <a:defRPr sz="1400">
                <a:solidFill>
                  <a:schemeClr val="accent5"/>
                </a:solidFill>
              </a:defRPr>
            </a:lvl4pPr>
            <a:lvl5pPr lvl="4" rtl="0">
              <a:lnSpc>
                <a:spcPct val="100000"/>
              </a:lnSpc>
              <a:spcBef>
                <a:spcPts val="0"/>
              </a:spcBef>
              <a:spcAft>
                <a:spcPts val="0"/>
              </a:spcAft>
              <a:buClr>
                <a:schemeClr val="accent5"/>
              </a:buClr>
              <a:buSzPts val="1400"/>
              <a:buNone/>
              <a:defRPr sz="1400">
                <a:solidFill>
                  <a:schemeClr val="accent5"/>
                </a:solidFill>
              </a:defRPr>
            </a:lvl5pPr>
            <a:lvl6pPr lvl="5" rtl="0">
              <a:lnSpc>
                <a:spcPct val="100000"/>
              </a:lnSpc>
              <a:spcBef>
                <a:spcPts val="0"/>
              </a:spcBef>
              <a:spcAft>
                <a:spcPts val="0"/>
              </a:spcAft>
              <a:buClr>
                <a:schemeClr val="accent5"/>
              </a:buClr>
              <a:buSzPts val="1400"/>
              <a:buNone/>
              <a:defRPr sz="1400">
                <a:solidFill>
                  <a:schemeClr val="accent5"/>
                </a:solidFill>
              </a:defRPr>
            </a:lvl6pPr>
            <a:lvl7pPr lvl="6" rtl="0">
              <a:lnSpc>
                <a:spcPct val="100000"/>
              </a:lnSpc>
              <a:spcBef>
                <a:spcPts val="0"/>
              </a:spcBef>
              <a:spcAft>
                <a:spcPts val="0"/>
              </a:spcAft>
              <a:buClr>
                <a:schemeClr val="accent5"/>
              </a:buClr>
              <a:buSzPts val="1400"/>
              <a:buNone/>
              <a:defRPr sz="1400">
                <a:solidFill>
                  <a:schemeClr val="accent5"/>
                </a:solidFill>
              </a:defRPr>
            </a:lvl7pPr>
            <a:lvl8pPr lvl="7" rtl="0">
              <a:lnSpc>
                <a:spcPct val="100000"/>
              </a:lnSpc>
              <a:spcBef>
                <a:spcPts val="0"/>
              </a:spcBef>
              <a:spcAft>
                <a:spcPts val="0"/>
              </a:spcAft>
              <a:buClr>
                <a:schemeClr val="accent5"/>
              </a:buClr>
              <a:buSzPts val="1400"/>
              <a:buNone/>
              <a:defRPr sz="1400">
                <a:solidFill>
                  <a:schemeClr val="accent5"/>
                </a:solidFill>
              </a:defRPr>
            </a:lvl8pPr>
            <a:lvl9pPr lvl="8" rtl="0">
              <a:lnSpc>
                <a:spcPct val="100000"/>
              </a:lnSpc>
              <a:spcBef>
                <a:spcPts val="0"/>
              </a:spcBef>
              <a:spcAft>
                <a:spcPts val="0"/>
              </a:spcAft>
              <a:buClr>
                <a:schemeClr val="accent5"/>
              </a:buClr>
              <a:buSzPts val="1400"/>
              <a:buNone/>
              <a:defRPr sz="1400">
                <a:solidFill>
                  <a:schemeClr val="accent5"/>
                </a:solidFill>
              </a:defRPr>
            </a:lvl9pPr>
          </a:lstStyle>
          <a:p>
            <a:endParaRPr/>
          </a:p>
        </p:txBody>
      </p:sp>
      <p:sp>
        <p:nvSpPr>
          <p:cNvPr id="10" name="Slide Number Placeholder 1">
            <a:extLst>
              <a:ext uri="{FF2B5EF4-FFF2-40B4-BE49-F238E27FC236}">
                <a16:creationId xmlns:a16="http://schemas.microsoft.com/office/drawing/2014/main" id="{4BDC9D03-9AB3-4A59-9DD0-5DADAB216506}"/>
              </a:ext>
            </a:extLst>
          </p:cNvPr>
          <p:cNvSpPr txBox="1">
            <a:spLocks/>
          </p:cNvSpPr>
          <p:nvPr userDrawn="1"/>
        </p:nvSpPr>
        <p:spPr>
          <a:xfrm>
            <a:off x="6732050" y="4809373"/>
            <a:ext cx="2057400" cy="274637"/>
          </a:xfrm>
          <a:prstGeom prst="rect">
            <a:avLst/>
          </a:prstGeom>
        </p:spPr>
        <p:txBody>
          <a:bodyPr vert="horz" lIns="0" tIns="45720" rIns="0" bIns="45720" rtlCol="0" anchor="ctr"/>
          <a:lstStyle>
            <a:defPPr marR="0" lvl="0" algn="l" rtl="0">
              <a:lnSpc>
                <a:spcPct val="100000"/>
              </a:lnSpc>
              <a:spcBef>
                <a:spcPts val="0"/>
              </a:spcBef>
              <a:spcAft>
                <a:spcPts val="0"/>
              </a:spcAft>
            </a:defPPr>
            <a:lvl1pPr marR="0" lvl="0" algn="r" rtl="0">
              <a:lnSpc>
                <a:spcPct val="100000"/>
              </a:lnSpc>
              <a:spcBef>
                <a:spcPts val="0"/>
              </a:spcBef>
              <a:spcAft>
                <a:spcPts val="0"/>
              </a:spcAft>
              <a:buClr>
                <a:srgbClr val="000000"/>
              </a:buClr>
              <a:buFont typeface="Arial"/>
              <a:defRPr sz="1000" b="0" i="0" u="none" strike="noStrike" cap="none">
                <a:solidFill>
                  <a:schemeClr val="bg1"/>
                </a:solidFill>
                <a:latin typeface="Avenir Next LT Pro" panose="020B0504020202020204" pitchFamily="34" charset="0"/>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fld id="{8B2E2F79-BC7F-4BB1-9203-38C79639CA91}" type="slidenum">
              <a:rPr lang="en-PH" smtClean="0">
                <a:solidFill>
                  <a:schemeClr val="tx1"/>
                </a:solidFill>
                <a:latin typeface="Montserrat" panose="00000500000000000000" pitchFamily="2" charset="0"/>
              </a:rPr>
              <a:pPr/>
              <a:t>‹#›</a:t>
            </a:fld>
            <a:endParaRPr lang="en-PH">
              <a:solidFill>
                <a:schemeClr val="tx1"/>
              </a:solidFill>
              <a:latin typeface="Montserrat" panose="00000500000000000000" pitchFamily="2" charset="0"/>
            </a:endParaRPr>
          </a:p>
        </p:txBody>
      </p:sp>
      <p:pic>
        <p:nvPicPr>
          <p:cNvPr id="11" name="Google Shape;226;p12">
            <a:extLst>
              <a:ext uri="{FF2B5EF4-FFF2-40B4-BE49-F238E27FC236}">
                <a16:creationId xmlns:a16="http://schemas.microsoft.com/office/drawing/2014/main" id="{0B0C04D1-7311-4B88-ABF9-D092931D9A42}"/>
              </a:ext>
            </a:extLst>
          </p:cNvPr>
          <p:cNvPicPr preferRelativeResize="0">
            <a:picLocks noChangeAspect="1"/>
          </p:cNvPicPr>
          <p:nvPr userDrawn="1"/>
        </p:nvPicPr>
        <p:blipFill>
          <a:blip r:embed="rId2">
            <a:alphaModFix/>
          </a:blip>
          <a:stretch>
            <a:fillRect/>
          </a:stretch>
        </p:blipFill>
        <p:spPr>
          <a:xfrm>
            <a:off x="354642" y="4354250"/>
            <a:ext cx="1372984" cy="393192"/>
          </a:xfrm>
          <a:prstGeom prst="rect">
            <a:avLst/>
          </a:prstGeom>
          <a:noFill/>
          <a:ln>
            <a:noFill/>
          </a:ln>
        </p:spPr>
      </p:pic>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Thank you - Black">
  <p:cSld name="TITLE_AND_BODY_1_1_1">
    <p:bg>
      <p:bgPr>
        <a:solidFill>
          <a:srgbClr val="000000"/>
        </a:solidFill>
        <a:effectLst/>
      </p:bgPr>
    </p:bg>
    <p:spTree>
      <p:nvGrpSpPr>
        <p:cNvPr id="1" name="Shape 300"/>
        <p:cNvGrpSpPr/>
        <p:nvPr/>
      </p:nvGrpSpPr>
      <p:grpSpPr>
        <a:xfrm>
          <a:off x="0" y="0"/>
          <a:ext cx="0" cy="0"/>
          <a:chOff x="0" y="0"/>
          <a:chExt cx="0" cy="0"/>
        </a:xfrm>
      </p:grpSpPr>
      <p:sp>
        <p:nvSpPr>
          <p:cNvPr id="301" name="Google Shape;301;p34"/>
          <p:cNvSpPr/>
          <p:nvPr/>
        </p:nvSpPr>
        <p:spPr>
          <a:xfrm>
            <a:off x="0" y="50"/>
            <a:ext cx="5092303" cy="5143450"/>
          </a:xfrm>
          <a:prstGeom prst="rtTriangl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ontserrat" panose="00000500000000000000" pitchFamily="2" charset="0"/>
            </a:endParaRPr>
          </a:p>
        </p:txBody>
      </p:sp>
      <p:sp>
        <p:nvSpPr>
          <p:cNvPr id="302" name="Google Shape;302;p34"/>
          <p:cNvSpPr/>
          <p:nvPr/>
        </p:nvSpPr>
        <p:spPr>
          <a:xfrm>
            <a:off x="354650" y="4966350"/>
            <a:ext cx="5064000" cy="184800"/>
          </a:xfrm>
          <a:prstGeom prst="rect">
            <a:avLst/>
          </a:prstGeom>
          <a:noFill/>
          <a:ln>
            <a:noFill/>
          </a:ln>
        </p:spPr>
        <p:txBody>
          <a:bodyPr spcFirstLastPara="1" wrap="square" lIns="0" tIns="45700" rIns="0" bIns="45700" anchor="t" anchorCtr="0">
            <a:noAutofit/>
          </a:bodyPr>
          <a:lstStyle/>
          <a:p>
            <a:pPr marL="0" marR="0" lvl="0" indent="0" algn="l" rtl="0">
              <a:lnSpc>
                <a:spcPct val="100000"/>
              </a:lnSpc>
              <a:spcBef>
                <a:spcPts val="0"/>
              </a:spcBef>
              <a:spcAft>
                <a:spcPts val="0"/>
              </a:spcAft>
              <a:buClr>
                <a:schemeClr val="dk1"/>
              </a:buClr>
              <a:buSzPts val="1100"/>
              <a:buFont typeface="Arial"/>
              <a:buNone/>
            </a:pPr>
            <a:r>
              <a:rPr lang="en" sz="500">
                <a:solidFill>
                  <a:srgbClr val="888888"/>
                </a:solidFill>
                <a:latin typeface="Montserrat" panose="00000500000000000000" pitchFamily="2" charset="0"/>
                <a:ea typeface="Montserrat Light"/>
                <a:cs typeface="Montserrat Light"/>
                <a:sym typeface="Montserrat Light"/>
              </a:rPr>
              <a:t>© 2022 Nielsen Consumer LLC. All Rights Reserved.</a:t>
            </a:r>
            <a:endParaRPr sz="500">
              <a:solidFill>
                <a:srgbClr val="888888"/>
              </a:solidFill>
              <a:latin typeface="Montserrat" panose="00000500000000000000" pitchFamily="2" charset="0"/>
              <a:ea typeface="Montserrat Light"/>
              <a:cs typeface="Montserrat Light"/>
              <a:sym typeface="Montserrat Light"/>
            </a:endParaRPr>
          </a:p>
          <a:p>
            <a:pPr marL="0" marR="0" lvl="0" indent="0" algn="l" rtl="0">
              <a:lnSpc>
                <a:spcPct val="100000"/>
              </a:lnSpc>
              <a:spcBef>
                <a:spcPts val="0"/>
              </a:spcBef>
              <a:spcAft>
                <a:spcPts val="0"/>
              </a:spcAft>
              <a:buClr>
                <a:schemeClr val="dk1"/>
              </a:buClr>
              <a:buSzPts val="1100"/>
              <a:buFont typeface="Arial"/>
              <a:buNone/>
            </a:pPr>
            <a:endParaRPr sz="500">
              <a:solidFill>
                <a:srgbClr val="888888"/>
              </a:solidFill>
              <a:latin typeface="Montserrat" panose="00000500000000000000" pitchFamily="2" charset="0"/>
              <a:ea typeface="Montserrat Light"/>
              <a:cs typeface="Montserrat Light"/>
              <a:sym typeface="Montserrat Light"/>
            </a:endParaRPr>
          </a:p>
          <a:p>
            <a:pPr marL="0" marR="0" lvl="0" indent="0" algn="l" rtl="0">
              <a:lnSpc>
                <a:spcPct val="100000"/>
              </a:lnSpc>
              <a:spcBef>
                <a:spcPts val="0"/>
              </a:spcBef>
              <a:spcAft>
                <a:spcPts val="0"/>
              </a:spcAft>
              <a:buClr>
                <a:srgbClr val="000000"/>
              </a:buClr>
              <a:buSzPts val="600"/>
              <a:buFont typeface="Arial"/>
              <a:buNone/>
            </a:pPr>
            <a:endParaRPr sz="500">
              <a:solidFill>
                <a:srgbClr val="888888"/>
              </a:solidFill>
              <a:latin typeface="Montserrat" panose="00000500000000000000" pitchFamily="2" charset="0"/>
              <a:ea typeface="Montserrat Light"/>
              <a:cs typeface="Montserrat Light"/>
              <a:sym typeface="Montserrat Light"/>
            </a:endParaRPr>
          </a:p>
        </p:txBody>
      </p:sp>
      <p:sp>
        <p:nvSpPr>
          <p:cNvPr id="304" name="Google Shape;304;p34"/>
          <p:cNvSpPr txBox="1"/>
          <p:nvPr/>
        </p:nvSpPr>
        <p:spPr>
          <a:xfrm>
            <a:off x="354650" y="1959975"/>
            <a:ext cx="2952300" cy="1269300"/>
          </a:xfrm>
          <a:prstGeom prst="rect">
            <a:avLst/>
          </a:prstGeom>
          <a:noFill/>
          <a:ln>
            <a:noFill/>
          </a:ln>
        </p:spPr>
        <p:txBody>
          <a:bodyPr spcFirstLastPara="1" wrap="square" lIns="0" tIns="91425" rIns="0" bIns="91425" anchor="t" anchorCtr="0">
            <a:noAutofit/>
          </a:bodyPr>
          <a:lstStyle/>
          <a:p>
            <a:pPr marL="0" lvl="0" indent="0" algn="l" rtl="0">
              <a:lnSpc>
                <a:spcPct val="90000"/>
              </a:lnSpc>
              <a:spcBef>
                <a:spcPts val="0"/>
              </a:spcBef>
              <a:spcAft>
                <a:spcPts val="0"/>
              </a:spcAft>
              <a:buNone/>
            </a:pPr>
            <a:r>
              <a:rPr lang="en" sz="1900" b="1">
                <a:solidFill>
                  <a:srgbClr val="FFFFFF"/>
                </a:solidFill>
                <a:latin typeface="Montserrat" panose="00000500000000000000" pitchFamily="2" charset="0"/>
                <a:ea typeface="Montserrat"/>
                <a:cs typeface="Montserrat"/>
                <a:sym typeface="Montserrat"/>
              </a:rPr>
              <a:t>Thank you.</a:t>
            </a:r>
            <a:endParaRPr sz="1900" b="1">
              <a:solidFill>
                <a:srgbClr val="FFFFFF"/>
              </a:solidFill>
              <a:latin typeface="Montserrat" panose="00000500000000000000" pitchFamily="2" charset="0"/>
              <a:ea typeface="Montserrat"/>
              <a:cs typeface="Montserrat"/>
              <a:sym typeface="Montserrat"/>
            </a:endParaRPr>
          </a:p>
        </p:txBody>
      </p:sp>
      <p:sp>
        <p:nvSpPr>
          <p:cNvPr id="305" name="Google Shape;305;p34"/>
          <p:cNvSpPr txBox="1">
            <a:spLocks noGrp="1"/>
          </p:cNvSpPr>
          <p:nvPr>
            <p:ph type="subTitle" idx="1"/>
          </p:nvPr>
        </p:nvSpPr>
        <p:spPr>
          <a:xfrm>
            <a:off x="354650" y="3305475"/>
            <a:ext cx="2716200" cy="307500"/>
          </a:xfrm>
          <a:prstGeom prst="rect">
            <a:avLst/>
          </a:prstGeom>
        </p:spPr>
        <p:txBody>
          <a:bodyPr spcFirstLastPara="1" wrap="square" lIns="0" tIns="91425" rIns="0" bIns="91425" anchor="b" anchorCtr="0">
            <a:noAutofit/>
          </a:bodyPr>
          <a:lstStyle>
            <a:lvl1pPr marL="0" lvl="0" indent="0" rtl="0">
              <a:lnSpc>
                <a:spcPct val="100000"/>
              </a:lnSpc>
              <a:spcBef>
                <a:spcPts val="0"/>
              </a:spcBef>
              <a:spcAft>
                <a:spcPts val="0"/>
              </a:spcAft>
              <a:buClr>
                <a:srgbClr val="CBCBCB"/>
              </a:buClr>
              <a:buSzPts val="1200"/>
              <a:buNone/>
              <a:defRPr sz="1200" b="1">
                <a:solidFill>
                  <a:srgbClr val="CBCBCB"/>
                </a:solidFill>
                <a:latin typeface="Montserrat" panose="00000500000000000000" pitchFamily="2" charset="0"/>
              </a:defRPr>
            </a:lvl1pPr>
            <a:lvl2pPr lvl="1" rtl="0">
              <a:lnSpc>
                <a:spcPct val="100000"/>
              </a:lnSpc>
              <a:spcBef>
                <a:spcPts val="0"/>
              </a:spcBef>
              <a:spcAft>
                <a:spcPts val="0"/>
              </a:spcAft>
              <a:buClr>
                <a:srgbClr val="CBCBCB"/>
              </a:buClr>
              <a:buSzPts val="1800"/>
              <a:buNone/>
              <a:defRPr sz="1800" b="1">
                <a:solidFill>
                  <a:srgbClr val="CBCBCB"/>
                </a:solidFill>
              </a:defRPr>
            </a:lvl2pPr>
            <a:lvl3pPr lvl="2" rtl="0">
              <a:lnSpc>
                <a:spcPct val="100000"/>
              </a:lnSpc>
              <a:spcBef>
                <a:spcPts val="0"/>
              </a:spcBef>
              <a:spcAft>
                <a:spcPts val="0"/>
              </a:spcAft>
              <a:buClr>
                <a:srgbClr val="CBCBCB"/>
              </a:buClr>
              <a:buSzPts val="1800"/>
              <a:buNone/>
              <a:defRPr sz="1800" b="1">
                <a:solidFill>
                  <a:srgbClr val="CBCBCB"/>
                </a:solidFill>
              </a:defRPr>
            </a:lvl3pPr>
            <a:lvl4pPr lvl="3" rtl="0">
              <a:lnSpc>
                <a:spcPct val="100000"/>
              </a:lnSpc>
              <a:spcBef>
                <a:spcPts val="0"/>
              </a:spcBef>
              <a:spcAft>
                <a:spcPts val="0"/>
              </a:spcAft>
              <a:buClr>
                <a:srgbClr val="CBCBCB"/>
              </a:buClr>
              <a:buSzPts val="1800"/>
              <a:buNone/>
              <a:defRPr sz="1800" b="1">
                <a:solidFill>
                  <a:srgbClr val="CBCBCB"/>
                </a:solidFill>
              </a:defRPr>
            </a:lvl4pPr>
            <a:lvl5pPr lvl="4" rtl="0">
              <a:lnSpc>
                <a:spcPct val="100000"/>
              </a:lnSpc>
              <a:spcBef>
                <a:spcPts val="0"/>
              </a:spcBef>
              <a:spcAft>
                <a:spcPts val="0"/>
              </a:spcAft>
              <a:buClr>
                <a:srgbClr val="CBCBCB"/>
              </a:buClr>
              <a:buSzPts val="1800"/>
              <a:buNone/>
              <a:defRPr sz="1800" b="1">
                <a:solidFill>
                  <a:srgbClr val="CBCBCB"/>
                </a:solidFill>
              </a:defRPr>
            </a:lvl5pPr>
            <a:lvl6pPr lvl="5" rtl="0">
              <a:lnSpc>
                <a:spcPct val="100000"/>
              </a:lnSpc>
              <a:spcBef>
                <a:spcPts val="0"/>
              </a:spcBef>
              <a:spcAft>
                <a:spcPts val="0"/>
              </a:spcAft>
              <a:buClr>
                <a:srgbClr val="CBCBCB"/>
              </a:buClr>
              <a:buSzPts val="1800"/>
              <a:buNone/>
              <a:defRPr sz="1800" b="1">
                <a:solidFill>
                  <a:srgbClr val="CBCBCB"/>
                </a:solidFill>
              </a:defRPr>
            </a:lvl6pPr>
            <a:lvl7pPr lvl="6" rtl="0">
              <a:lnSpc>
                <a:spcPct val="100000"/>
              </a:lnSpc>
              <a:spcBef>
                <a:spcPts val="0"/>
              </a:spcBef>
              <a:spcAft>
                <a:spcPts val="0"/>
              </a:spcAft>
              <a:buClr>
                <a:srgbClr val="CBCBCB"/>
              </a:buClr>
              <a:buSzPts val="1800"/>
              <a:buNone/>
              <a:defRPr sz="1800" b="1">
                <a:solidFill>
                  <a:srgbClr val="CBCBCB"/>
                </a:solidFill>
              </a:defRPr>
            </a:lvl7pPr>
            <a:lvl8pPr lvl="7" rtl="0">
              <a:lnSpc>
                <a:spcPct val="100000"/>
              </a:lnSpc>
              <a:spcBef>
                <a:spcPts val="0"/>
              </a:spcBef>
              <a:spcAft>
                <a:spcPts val="0"/>
              </a:spcAft>
              <a:buClr>
                <a:srgbClr val="CBCBCB"/>
              </a:buClr>
              <a:buSzPts val="1800"/>
              <a:buNone/>
              <a:defRPr sz="1800" b="1">
                <a:solidFill>
                  <a:srgbClr val="CBCBCB"/>
                </a:solidFill>
              </a:defRPr>
            </a:lvl8pPr>
            <a:lvl9pPr lvl="8" rtl="0">
              <a:lnSpc>
                <a:spcPct val="100000"/>
              </a:lnSpc>
              <a:spcBef>
                <a:spcPts val="0"/>
              </a:spcBef>
              <a:spcAft>
                <a:spcPts val="0"/>
              </a:spcAft>
              <a:buClr>
                <a:srgbClr val="CBCBCB"/>
              </a:buClr>
              <a:buSzPts val="1800"/>
              <a:buNone/>
              <a:defRPr sz="1800" b="1">
                <a:solidFill>
                  <a:srgbClr val="CBCBCB"/>
                </a:solidFill>
              </a:defRPr>
            </a:lvl9pPr>
          </a:lstStyle>
          <a:p>
            <a:endParaRPr/>
          </a:p>
        </p:txBody>
      </p:sp>
      <p:sp>
        <p:nvSpPr>
          <p:cNvPr id="306" name="Google Shape;306;p34"/>
          <p:cNvSpPr txBox="1">
            <a:spLocks noGrp="1"/>
          </p:cNvSpPr>
          <p:nvPr>
            <p:ph type="subTitle" idx="2"/>
          </p:nvPr>
        </p:nvSpPr>
        <p:spPr>
          <a:xfrm>
            <a:off x="354650" y="3460575"/>
            <a:ext cx="2716200" cy="307500"/>
          </a:xfrm>
          <a:prstGeom prst="rect">
            <a:avLst/>
          </a:prstGeom>
        </p:spPr>
        <p:txBody>
          <a:bodyPr spcFirstLastPara="1" wrap="square" lIns="0" tIns="91425" rIns="0" bIns="91425" anchor="t" anchorCtr="0">
            <a:noAutofit/>
          </a:bodyPr>
          <a:lstStyle>
            <a:lvl1pPr marL="0" lvl="0" indent="0" rtl="0">
              <a:lnSpc>
                <a:spcPct val="100000"/>
              </a:lnSpc>
              <a:spcBef>
                <a:spcPts val="0"/>
              </a:spcBef>
              <a:spcAft>
                <a:spcPts val="0"/>
              </a:spcAft>
              <a:buClr>
                <a:srgbClr val="CBCBCB"/>
              </a:buClr>
              <a:buSzPts val="1200"/>
              <a:buNone/>
              <a:defRPr sz="1200">
                <a:solidFill>
                  <a:srgbClr val="CBCBCB"/>
                </a:solidFill>
                <a:latin typeface="Montserrat" panose="00000500000000000000" pitchFamily="2" charset="0"/>
              </a:defRPr>
            </a:lvl1pPr>
            <a:lvl2pPr lvl="1" rtl="0">
              <a:lnSpc>
                <a:spcPct val="100000"/>
              </a:lnSpc>
              <a:spcBef>
                <a:spcPts val="0"/>
              </a:spcBef>
              <a:spcAft>
                <a:spcPts val="0"/>
              </a:spcAft>
              <a:buClr>
                <a:srgbClr val="CBCBCB"/>
              </a:buClr>
              <a:buSzPts val="1800"/>
              <a:buNone/>
              <a:defRPr sz="1800" b="1">
                <a:solidFill>
                  <a:srgbClr val="CBCBCB"/>
                </a:solidFill>
              </a:defRPr>
            </a:lvl2pPr>
            <a:lvl3pPr lvl="2" rtl="0">
              <a:lnSpc>
                <a:spcPct val="100000"/>
              </a:lnSpc>
              <a:spcBef>
                <a:spcPts val="0"/>
              </a:spcBef>
              <a:spcAft>
                <a:spcPts val="0"/>
              </a:spcAft>
              <a:buClr>
                <a:srgbClr val="CBCBCB"/>
              </a:buClr>
              <a:buSzPts val="1800"/>
              <a:buNone/>
              <a:defRPr sz="1800" b="1">
                <a:solidFill>
                  <a:srgbClr val="CBCBCB"/>
                </a:solidFill>
              </a:defRPr>
            </a:lvl3pPr>
            <a:lvl4pPr lvl="3" rtl="0">
              <a:lnSpc>
                <a:spcPct val="100000"/>
              </a:lnSpc>
              <a:spcBef>
                <a:spcPts val="0"/>
              </a:spcBef>
              <a:spcAft>
                <a:spcPts val="0"/>
              </a:spcAft>
              <a:buClr>
                <a:srgbClr val="CBCBCB"/>
              </a:buClr>
              <a:buSzPts val="1800"/>
              <a:buNone/>
              <a:defRPr sz="1800" b="1">
                <a:solidFill>
                  <a:srgbClr val="CBCBCB"/>
                </a:solidFill>
              </a:defRPr>
            </a:lvl4pPr>
            <a:lvl5pPr lvl="4" rtl="0">
              <a:lnSpc>
                <a:spcPct val="100000"/>
              </a:lnSpc>
              <a:spcBef>
                <a:spcPts val="0"/>
              </a:spcBef>
              <a:spcAft>
                <a:spcPts val="0"/>
              </a:spcAft>
              <a:buClr>
                <a:srgbClr val="CBCBCB"/>
              </a:buClr>
              <a:buSzPts val="1800"/>
              <a:buNone/>
              <a:defRPr sz="1800" b="1">
                <a:solidFill>
                  <a:srgbClr val="CBCBCB"/>
                </a:solidFill>
              </a:defRPr>
            </a:lvl5pPr>
            <a:lvl6pPr lvl="5" rtl="0">
              <a:lnSpc>
                <a:spcPct val="100000"/>
              </a:lnSpc>
              <a:spcBef>
                <a:spcPts val="0"/>
              </a:spcBef>
              <a:spcAft>
                <a:spcPts val="0"/>
              </a:spcAft>
              <a:buClr>
                <a:srgbClr val="CBCBCB"/>
              </a:buClr>
              <a:buSzPts val="1800"/>
              <a:buNone/>
              <a:defRPr sz="1800" b="1">
                <a:solidFill>
                  <a:srgbClr val="CBCBCB"/>
                </a:solidFill>
              </a:defRPr>
            </a:lvl6pPr>
            <a:lvl7pPr lvl="6" rtl="0">
              <a:lnSpc>
                <a:spcPct val="100000"/>
              </a:lnSpc>
              <a:spcBef>
                <a:spcPts val="0"/>
              </a:spcBef>
              <a:spcAft>
                <a:spcPts val="0"/>
              </a:spcAft>
              <a:buClr>
                <a:srgbClr val="CBCBCB"/>
              </a:buClr>
              <a:buSzPts val="1800"/>
              <a:buNone/>
              <a:defRPr sz="1800" b="1">
                <a:solidFill>
                  <a:srgbClr val="CBCBCB"/>
                </a:solidFill>
              </a:defRPr>
            </a:lvl7pPr>
            <a:lvl8pPr lvl="7" rtl="0">
              <a:lnSpc>
                <a:spcPct val="100000"/>
              </a:lnSpc>
              <a:spcBef>
                <a:spcPts val="0"/>
              </a:spcBef>
              <a:spcAft>
                <a:spcPts val="0"/>
              </a:spcAft>
              <a:buClr>
                <a:srgbClr val="CBCBCB"/>
              </a:buClr>
              <a:buSzPts val="1800"/>
              <a:buNone/>
              <a:defRPr sz="1800" b="1">
                <a:solidFill>
                  <a:srgbClr val="CBCBCB"/>
                </a:solidFill>
              </a:defRPr>
            </a:lvl8pPr>
            <a:lvl9pPr lvl="8" rtl="0">
              <a:lnSpc>
                <a:spcPct val="100000"/>
              </a:lnSpc>
              <a:spcBef>
                <a:spcPts val="0"/>
              </a:spcBef>
              <a:spcAft>
                <a:spcPts val="0"/>
              </a:spcAft>
              <a:buClr>
                <a:srgbClr val="CBCBCB"/>
              </a:buClr>
              <a:buSzPts val="1800"/>
              <a:buNone/>
              <a:defRPr sz="1800" b="1">
                <a:solidFill>
                  <a:srgbClr val="CBCBCB"/>
                </a:solidFill>
              </a:defRPr>
            </a:lvl9pPr>
          </a:lstStyle>
          <a:p>
            <a:endParaRPr/>
          </a:p>
        </p:txBody>
      </p:sp>
      <p:sp>
        <p:nvSpPr>
          <p:cNvPr id="9" name="Slide Number Placeholder 1">
            <a:extLst>
              <a:ext uri="{FF2B5EF4-FFF2-40B4-BE49-F238E27FC236}">
                <a16:creationId xmlns:a16="http://schemas.microsoft.com/office/drawing/2014/main" id="{8944DC5B-4EC3-4E80-815B-6E2EE716B4AC}"/>
              </a:ext>
            </a:extLst>
          </p:cNvPr>
          <p:cNvSpPr txBox="1">
            <a:spLocks/>
          </p:cNvSpPr>
          <p:nvPr userDrawn="1"/>
        </p:nvSpPr>
        <p:spPr>
          <a:xfrm>
            <a:off x="6732050" y="4809373"/>
            <a:ext cx="2057400" cy="274637"/>
          </a:xfrm>
          <a:prstGeom prst="rect">
            <a:avLst/>
          </a:prstGeom>
        </p:spPr>
        <p:txBody>
          <a:bodyPr vert="horz" lIns="0" tIns="45720" rIns="0" bIns="45720" rtlCol="0" anchor="ctr"/>
          <a:lstStyle>
            <a:defPPr marR="0" lvl="0" algn="l" rtl="0">
              <a:lnSpc>
                <a:spcPct val="100000"/>
              </a:lnSpc>
              <a:spcBef>
                <a:spcPts val="0"/>
              </a:spcBef>
              <a:spcAft>
                <a:spcPts val="0"/>
              </a:spcAft>
            </a:defPPr>
            <a:lvl1pPr marR="0" lvl="0" algn="r" rtl="0">
              <a:lnSpc>
                <a:spcPct val="100000"/>
              </a:lnSpc>
              <a:spcBef>
                <a:spcPts val="0"/>
              </a:spcBef>
              <a:spcAft>
                <a:spcPts val="0"/>
              </a:spcAft>
              <a:buClr>
                <a:srgbClr val="000000"/>
              </a:buClr>
              <a:buFont typeface="Arial"/>
              <a:defRPr sz="1000" b="0" i="0" u="none" strike="noStrike" cap="none">
                <a:solidFill>
                  <a:schemeClr val="bg1"/>
                </a:solidFill>
                <a:latin typeface="Avenir Next LT Pro" panose="020B0504020202020204" pitchFamily="34" charset="0"/>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fld id="{8B2E2F79-BC7F-4BB1-9203-38C79639CA91}" type="slidenum">
              <a:rPr lang="en-PH" smtClean="0">
                <a:solidFill>
                  <a:schemeClr val="bg1"/>
                </a:solidFill>
                <a:latin typeface="Montserrat" panose="00000500000000000000" pitchFamily="2" charset="0"/>
              </a:rPr>
              <a:pPr/>
              <a:t>‹#›</a:t>
            </a:fld>
            <a:endParaRPr lang="en-PH">
              <a:solidFill>
                <a:schemeClr val="bg1"/>
              </a:solidFill>
              <a:latin typeface="Montserrat" panose="00000500000000000000" pitchFamily="2" charset="0"/>
            </a:endParaRPr>
          </a:p>
        </p:txBody>
      </p:sp>
      <p:pic>
        <p:nvPicPr>
          <p:cNvPr id="10" name="Picture 9" descr="A picture containing text, clipart, tableware, dishware&#10;&#10;Description automatically generated">
            <a:extLst>
              <a:ext uri="{FF2B5EF4-FFF2-40B4-BE49-F238E27FC236}">
                <a16:creationId xmlns:a16="http://schemas.microsoft.com/office/drawing/2014/main" id="{462C9190-5FC6-4E3C-A7C1-A5E6D77DA116}"/>
              </a:ext>
            </a:extLst>
          </p:cNvPr>
          <p:cNvPicPr>
            <a:picLocks noChangeAspect="1"/>
          </p:cNvPicPr>
          <p:nvPr userDrawn="1"/>
        </p:nvPicPr>
        <p:blipFill>
          <a:blip r:embed="rId2"/>
          <a:stretch>
            <a:fillRect/>
          </a:stretch>
        </p:blipFill>
        <p:spPr>
          <a:xfrm>
            <a:off x="354642" y="4350806"/>
            <a:ext cx="1386651" cy="396636"/>
          </a:xfrm>
          <a:prstGeom prst="rect">
            <a:avLst/>
          </a:prstGeom>
        </p:spPr>
      </p:pic>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Thank you - White">
  <p:cSld name="TITLE_AND_BODY_1_1_1_1">
    <p:bg>
      <p:bgPr>
        <a:solidFill>
          <a:srgbClr val="FFFFFF"/>
        </a:solidFill>
        <a:effectLst/>
      </p:bgPr>
    </p:bg>
    <p:spTree>
      <p:nvGrpSpPr>
        <p:cNvPr id="1" name="Shape 308"/>
        <p:cNvGrpSpPr/>
        <p:nvPr/>
      </p:nvGrpSpPr>
      <p:grpSpPr>
        <a:xfrm>
          <a:off x="0" y="0"/>
          <a:ext cx="0" cy="0"/>
          <a:chOff x="0" y="0"/>
          <a:chExt cx="0" cy="0"/>
        </a:xfrm>
      </p:grpSpPr>
      <p:sp>
        <p:nvSpPr>
          <p:cNvPr id="309" name="Google Shape;309;p35"/>
          <p:cNvSpPr/>
          <p:nvPr/>
        </p:nvSpPr>
        <p:spPr>
          <a:xfrm>
            <a:off x="0" y="50"/>
            <a:ext cx="5092303" cy="5143450"/>
          </a:xfrm>
          <a:prstGeom prst="rtTriangle">
            <a:avLst/>
          </a:prstGeom>
          <a:solidFill>
            <a:srgbClr val="EFEF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ontserrat" panose="00000500000000000000" pitchFamily="2" charset="0"/>
            </a:endParaRPr>
          </a:p>
        </p:txBody>
      </p:sp>
      <p:sp>
        <p:nvSpPr>
          <p:cNvPr id="310" name="Google Shape;310;p35"/>
          <p:cNvSpPr/>
          <p:nvPr/>
        </p:nvSpPr>
        <p:spPr>
          <a:xfrm>
            <a:off x="354650" y="4966350"/>
            <a:ext cx="5064000" cy="184800"/>
          </a:xfrm>
          <a:prstGeom prst="rect">
            <a:avLst/>
          </a:prstGeom>
          <a:noFill/>
          <a:ln>
            <a:noFill/>
          </a:ln>
        </p:spPr>
        <p:txBody>
          <a:bodyPr spcFirstLastPara="1" wrap="square" lIns="0" tIns="45700" rIns="0" bIns="45700" anchor="t" anchorCtr="0">
            <a:noAutofit/>
          </a:bodyPr>
          <a:lstStyle/>
          <a:p>
            <a:pPr marL="0" marR="0" lvl="0" indent="0" algn="l" rtl="0">
              <a:lnSpc>
                <a:spcPct val="100000"/>
              </a:lnSpc>
              <a:spcBef>
                <a:spcPts val="0"/>
              </a:spcBef>
              <a:spcAft>
                <a:spcPts val="0"/>
              </a:spcAft>
              <a:buClr>
                <a:schemeClr val="dk1"/>
              </a:buClr>
              <a:buSzPts val="1100"/>
              <a:buFont typeface="Arial"/>
              <a:buNone/>
            </a:pPr>
            <a:r>
              <a:rPr lang="en" sz="500">
                <a:solidFill>
                  <a:srgbClr val="888888"/>
                </a:solidFill>
                <a:latin typeface="Montserrat" panose="00000500000000000000" pitchFamily="2" charset="0"/>
                <a:ea typeface="Montserrat Light"/>
                <a:cs typeface="Montserrat Light"/>
                <a:sym typeface="Montserrat Light"/>
              </a:rPr>
              <a:t>© 2022 Nielsen Consumer LLC. All Rights Reserved.</a:t>
            </a:r>
            <a:endParaRPr sz="500">
              <a:solidFill>
                <a:srgbClr val="888888"/>
              </a:solidFill>
              <a:latin typeface="Montserrat" panose="00000500000000000000" pitchFamily="2" charset="0"/>
              <a:ea typeface="Montserrat Light"/>
              <a:cs typeface="Montserrat Light"/>
              <a:sym typeface="Montserrat Light"/>
            </a:endParaRPr>
          </a:p>
          <a:p>
            <a:pPr marL="0" marR="0" lvl="0" indent="0" algn="l" rtl="0">
              <a:lnSpc>
                <a:spcPct val="100000"/>
              </a:lnSpc>
              <a:spcBef>
                <a:spcPts val="0"/>
              </a:spcBef>
              <a:spcAft>
                <a:spcPts val="0"/>
              </a:spcAft>
              <a:buClr>
                <a:schemeClr val="dk1"/>
              </a:buClr>
              <a:buSzPts val="1100"/>
              <a:buFont typeface="Arial"/>
              <a:buNone/>
            </a:pPr>
            <a:endParaRPr sz="500">
              <a:solidFill>
                <a:srgbClr val="888888"/>
              </a:solidFill>
              <a:latin typeface="Montserrat" panose="00000500000000000000" pitchFamily="2" charset="0"/>
              <a:ea typeface="Montserrat Light"/>
              <a:cs typeface="Montserrat Light"/>
              <a:sym typeface="Montserrat Light"/>
            </a:endParaRPr>
          </a:p>
          <a:p>
            <a:pPr marL="0" marR="0" lvl="0" indent="0" algn="l" rtl="0">
              <a:lnSpc>
                <a:spcPct val="100000"/>
              </a:lnSpc>
              <a:spcBef>
                <a:spcPts val="0"/>
              </a:spcBef>
              <a:spcAft>
                <a:spcPts val="0"/>
              </a:spcAft>
              <a:buClr>
                <a:srgbClr val="000000"/>
              </a:buClr>
              <a:buSzPts val="600"/>
              <a:buFont typeface="Arial"/>
              <a:buNone/>
            </a:pPr>
            <a:endParaRPr sz="500">
              <a:solidFill>
                <a:srgbClr val="888888"/>
              </a:solidFill>
              <a:latin typeface="Montserrat" panose="00000500000000000000" pitchFamily="2" charset="0"/>
              <a:ea typeface="Montserrat Light"/>
              <a:cs typeface="Montserrat Light"/>
              <a:sym typeface="Montserrat Light"/>
            </a:endParaRPr>
          </a:p>
        </p:txBody>
      </p:sp>
      <p:sp>
        <p:nvSpPr>
          <p:cNvPr id="312" name="Google Shape;312;p35"/>
          <p:cNvSpPr txBox="1"/>
          <p:nvPr/>
        </p:nvSpPr>
        <p:spPr>
          <a:xfrm>
            <a:off x="354650" y="1959975"/>
            <a:ext cx="2952300" cy="1269300"/>
          </a:xfrm>
          <a:prstGeom prst="rect">
            <a:avLst/>
          </a:prstGeom>
          <a:noFill/>
          <a:ln>
            <a:noFill/>
          </a:ln>
        </p:spPr>
        <p:txBody>
          <a:bodyPr spcFirstLastPara="1" wrap="square" lIns="0" tIns="91425" rIns="0" bIns="91425" anchor="t" anchorCtr="0">
            <a:noAutofit/>
          </a:bodyPr>
          <a:lstStyle/>
          <a:p>
            <a:pPr marL="0" lvl="0" indent="0" algn="l" rtl="0">
              <a:lnSpc>
                <a:spcPct val="90000"/>
              </a:lnSpc>
              <a:spcBef>
                <a:spcPts val="0"/>
              </a:spcBef>
              <a:spcAft>
                <a:spcPts val="0"/>
              </a:spcAft>
              <a:buNone/>
            </a:pPr>
            <a:r>
              <a:rPr lang="en" sz="1900" b="1">
                <a:latin typeface="Montserrat" panose="00000500000000000000" pitchFamily="2" charset="0"/>
                <a:ea typeface="Montserrat"/>
                <a:cs typeface="Montserrat"/>
                <a:sym typeface="Montserrat"/>
              </a:rPr>
              <a:t>Thank you.</a:t>
            </a:r>
            <a:endParaRPr sz="1900" b="1">
              <a:latin typeface="Montserrat" panose="00000500000000000000" pitchFamily="2" charset="0"/>
              <a:ea typeface="Montserrat"/>
              <a:cs typeface="Montserrat"/>
              <a:sym typeface="Montserrat"/>
            </a:endParaRPr>
          </a:p>
        </p:txBody>
      </p:sp>
      <p:sp>
        <p:nvSpPr>
          <p:cNvPr id="313" name="Google Shape;313;p35"/>
          <p:cNvSpPr txBox="1">
            <a:spLocks noGrp="1"/>
          </p:cNvSpPr>
          <p:nvPr>
            <p:ph type="subTitle" idx="1"/>
          </p:nvPr>
        </p:nvSpPr>
        <p:spPr>
          <a:xfrm>
            <a:off x="354650" y="3305475"/>
            <a:ext cx="2716200" cy="307500"/>
          </a:xfrm>
          <a:prstGeom prst="rect">
            <a:avLst/>
          </a:prstGeom>
        </p:spPr>
        <p:txBody>
          <a:bodyPr spcFirstLastPara="1" wrap="square" lIns="0" tIns="91425" rIns="0" bIns="91425" anchor="b" anchorCtr="0">
            <a:noAutofit/>
          </a:bodyPr>
          <a:lstStyle>
            <a:lvl1pPr marL="0" lvl="0" indent="0" rtl="0">
              <a:lnSpc>
                <a:spcPct val="100000"/>
              </a:lnSpc>
              <a:spcBef>
                <a:spcPts val="0"/>
              </a:spcBef>
              <a:spcAft>
                <a:spcPts val="0"/>
              </a:spcAft>
              <a:buSzPts val="1200"/>
              <a:buNone/>
              <a:defRPr sz="1200" b="1">
                <a:latin typeface="Montserrat" panose="00000500000000000000" pitchFamily="2" charset="0"/>
              </a:defRPr>
            </a:lvl1pPr>
            <a:lvl2pPr lvl="1" rtl="0">
              <a:lnSpc>
                <a:spcPct val="100000"/>
              </a:lnSpc>
              <a:spcBef>
                <a:spcPts val="0"/>
              </a:spcBef>
              <a:spcAft>
                <a:spcPts val="0"/>
              </a:spcAft>
              <a:buSzPts val="1800"/>
              <a:buNone/>
              <a:defRPr sz="1800" b="1"/>
            </a:lvl2pPr>
            <a:lvl3pPr lvl="2" rtl="0">
              <a:lnSpc>
                <a:spcPct val="100000"/>
              </a:lnSpc>
              <a:spcBef>
                <a:spcPts val="0"/>
              </a:spcBef>
              <a:spcAft>
                <a:spcPts val="0"/>
              </a:spcAft>
              <a:buSzPts val="1800"/>
              <a:buNone/>
              <a:defRPr sz="1800" b="1"/>
            </a:lvl3pPr>
            <a:lvl4pPr lvl="3" rtl="0">
              <a:lnSpc>
                <a:spcPct val="100000"/>
              </a:lnSpc>
              <a:spcBef>
                <a:spcPts val="0"/>
              </a:spcBef>
              <a:spcAft>
                <a:spcPts val="0"/>
              </a:spcAft>
              <a:buSzPts val="1800"/>
              <a:buNone/>
              <a:defRPr sz="1800" b="1"/>
            </a:lvl4pPr>
            <a:lvl5pPr lvl="4" rtl="0">
              <a:lnSpc>
                <a:spcPct val="100000"/>
              </a:lnSpc>
              <a:spcBef>
                <a:spcPts val="0"/>
              </a:spcBef>
              <a:spcAft>
                <a:spcPts val="0"/>
              </a:spcAft>
              <a:buSzPts val="1800"/>
              <a:buNone/>
              <a:defRPr sz="1800" b="1"/>
            </a:lvl5pPr>
            <a:lvl6pPr lvl="5" rtl="0">
              <a:lnSpc>
                <a:spcPct val="100000"/>
              </a:lnSpc>
              <a:spcBef>
                <a:spcPts val="0"/>
              </a:spcBef>
              <a:spcAft>
                <a:spcPts val="0"/>
              </a:spcAft>
              <a:buSzPts val="1800"/>
              <a:buNone/>
              <a:defRPr sz="1800" b="1"/>
            </a:lvl6pPr>
            <a:lvl7pPr lvl="6" rtl="0">
              <a:lnSpc>
                <a:spcPct val="100000"/>
              </a:lnSpc>
              <a:spcBef>
                <a:spcPts val="0"/>
              </a:spcBef>
              <a:spcAft>
                <a:spcPts val="0"/>
              </a:spcAft>
              <a:buSzPts val="1800"/>
              <a:buNone/>
              <a:defRPr sz="1800" b="1"/>
            </a:lvl7pPr>
            <a:lvl8pPr lvl="7" rtl="0">
              <a:lnSpc>
                <a:spcPct val="100000"/>
              </a:lnSpc>
              <a:spcBef>
                <a:spcPts val="0"/>
              </a:spcBef>
              <a:spcAft>
                <a:spcPts val="0"/>
              </a:spcAft>
              <a:buSzPts val="1800"/>
              <a:buNone/>
              <a:defRPr sz="1800" b="1"/>
            </a:lvl8pPr>
            <a:lvl9pPr lvl="8" rtl="0">
              <a:lnSpc>
                <a:spcPct val="100000"/>
              </a:lnSpc>
              <a:spcBef>
                <a:spcPts val="0"/>
              </a:spcBef>
              <a:spcAft>
                <a:spcPts val="0"/>
              </a:spcAft>
              <a:buSzPts val="1800"/>
              <a:buNone/>
              <a:defRPr sz="1800" b="1"/>
            </a:lvl9pPr>
          </a:lstStyle>
          <a:p>
            <a:endParaRPr/>
          </a:p>
        </p:txBody>
      </p:sp>
      <p:sp>
        <p:nvSpPr>
          <p:cNvPr id="314" name="Google Shape;314;p35"/>
          <p:cNvSpPr txBox="1">
            <a:spLocks noGrp="1"/>
          </p:cNvSpPr>
          <p:nvPr>
            <p:ph type="subTitle" idx="2"/>
          </p:nvPr>
        </p:nvSpPr>
        <p:spPr>
          <a:xfrm>
            <a:off x="354650" y="3460575"/>
            <a:ext cx="2716200" cy="307500"/>
          </a:xfrm>
          <a:prstGeom prst="rect">
            <a:avLst/>
          </a:prstGeom>
        </p:spPr>
        <p:txBody>
          <a:bodyPr spcFirstLastPara="1" wrap="square" lIns="0" tIns="91425" rIns="0" bIns="91425" anchor="t" anchorCtr="0">
            <a:noAutofit/>
          </a:bodyPr>
          <a:lstStyle>
            <a:lvl1pPr marL="0" lvl="0" indent="0" rtl="0">
              <a:lnSpc>
                <a:spcPct val="100000"/>
              </a:lnSpc>
              <a:spcBef>
                <a:spcPts val="0"/>
              </a:spcBef>
              <a:spcAft>
                <a:spcPts val="0"/>
              </a:spcAft>
              <a:buSzPts val="1200"/>
              <a:buNone/>
              <a:defRPr sz="1200">
                <a:latin typeface="Montserrat" panose="00000500000000000000" pitchFamily="2" charset="0"/>
              </a:defRPr>
            </a:lvl1pPr>
            <a:lvl2pPr lvl="1" rtl="0">
              <a:lnSpc>
                <a:spcPct val="100000"/>
              </a:lnSpc>
              <a:spcBef>
                <a:spcPts val="0"/>
              </a:spcBef>
              <a:spcAft>
                <a:spcPts val="0"/>
              </a:spcAft>
              <a:buSzPts val="1800"/>
              <a:buNone/>
              <a:defRPr sz="1800" b="1"/>
            </a:lvl2pPr>
            <a:lvl3pPr lvl="2" rtl="0">
              <a:lnSpc>
                <a:spcPct val="100000"/>
              </a:lnSpc>
              <a:spcBef>
                <a:spcPts val="0"/>
              </a:spcBef>
              <a:spcAft>
                <a:spcPts val="0"/>
              </a:spcAft>
              <a:buSzPts val="1800"/>
              <a:buNone/>
              <a:defRPr sz="1800" b="1"/>
            </a:lvl3pPr>
            <a:lvl4pPr lvl="3" rtl="0">
              <a:lnSpc>
                <a:spcPct val="100000"/>
              </a:lnSpc>
              <a:spcBef>
                <a:spcPts val="0"/>
              </a:spcBef>
              <a:spcAft>
                <a:spcPts val="0"/>
              </a:spcAft>
              <a:buSzPts val="1800"/>
              <a:buNone/>
              <a:defRPr sz="1800" b="1"/>
            </a:lvl4pPr>
            <a:lvl5pPr lvl="4" rtl="0">
              <a:lnSpc>
                <a:spcPct val="100000"/>
              </a:lnSpc>
              <a:spcBef>
                <a:spcPts val="0"/>
              </a:spcBef>
              <a:spcAft>
                <a:spcPts val="0"/>
              </a:spcAft>
              <a:buSzPts val="1800"/>
              <a:buNone/>
              <a:defRPr sz="1800" b="1"/>
            </a:lvl5pPr>
            <a:lvl6pPr lvl="5" rtl="0">
              <a:lnSpc>
                <a:spcPct val="100000"/>
              </a:lnSpc>
              <a:spcBef>
                <a:spcPts val="0"/>
              </a:spcBef>
              <a:spcAft>
                <a:spcPts val="0"/>
              </a:spcAft>
              <a:buSzPts val="1800"/>
              <a:buNone/>
              <a:defRPr sz="1800" b="1"/>
            </a:lvl6pPr>
            <a:lvl7pPr lvl="6" rtl="0">
              <a:lnSpc>
                <a:spcPct val="100000"/>
              </a:lnSpc>
              <a:spcBef>
                <a:spcPts val="0"/>
              </a:spcBef>
              <a:spcAft>
                <a:spcPts val="0"/>
              </a:spcAft>
              <a:buSzPts val="1800"/>
              <a:buNone/>
              <a:defRPr sz="1800" b="1"/>
            </a:lvl7pPr>
            <a:lvl8pPr lvl="7" rtl="0">
              <a:lnSpc>
                <a:spcPct val="100000"/>
              </a:lnSpc>
              <a:spcBef>
                <a:spcPts val="0"/>
              </a:spcBef>
              <a:spcAft>
                <a:spcPts val="0"/>
              </a:spcAft>
              <a:buSzPts val="1800"/>
              <a:buNone/>
              <a:defRPr sz="1800" b="1"/>
            </a:lvl8pPr>
            <a:lvl9pPr lvl="8" rtl="0">
              <a:lnSpc>
                <a:spcPct val="100000"/>
              </a:lnSpc>
              <a:spcBef>
                <a:spcPts val="0"/>
              </a:spcBef>
              <a:spcAft>
                <a:spcPts val="0"/>
              </a:spcAft>
              <a:buSzPts val="1800"/>
              <a:buNone/>
              <a:defRPr sz="1800" b="1"/>
            </a:lvl9pPr>
          </a:lstStyle>
          <a:p>
            <a:endParaRPr/>
          </a:p>
        </p:txBody>
      </p:sp>
      <p:sp>
        <p:nvSpPr>
          <p:cNvPr id="9" name="Slide Number Placeholder 1">
            <a:extLst>
              <a:ext uri="{FF2B5EF4-FFF2-40B4-BE49-F238E27FC236}">
                <a16:creationId xmlns:a16="http://schemas.microsoft.com/office/drawing/2014/main" id="{FC7F5F12-0F68-49F9-A7D3-41AF439A4C8A}"/>
              </a:ext>
            </a:extLst>
          </p:cNvPr>
          <p:cNvSpPr txBox="1">
            <a:spLocks/>
          </p:cNvSpPr>
          <p:nvPr userDrawn="1"/>
        </p:nvSpPr>
        <p:spPr>
          <a:xfrm>
            <a:off x="6732050" y="4809373"/>
            <a:ext cx="2057400" cy="274637"/>
          </a:xfrm>
          <a:prstGeom prst="rect">
            <a:avLst/>
          </a:prstGeom>
        </p:spPr>
        <p:txBody>
          <a:bodyPr vert="horz" lIns="0" tIns="45720" rIns="0" bIns="45720" rtlCol="0" anchor="ctr"/>
          <a:lstStyle>
            <a:defPPr marR="0" lvl="0" algn="l" rtl="0">
              <a:lnSpc>
                <a:spcPct val="100000"/>
              </a:lnSpc>
              <a:spcBef>
                <a:spcPts val="0"/>
              </a:spcBef>
              <a:spcAft>
                <a:spcPts val="0"/>
              </a:spcAft>
            </a:defPPr>
            <a:lvl1pPr marR="0" lvl="0" algn="r" rtl="0">
              <a:lnSpc>
                <a:spcPct val="100000"/>
              </a:lnSpc>
              <a:spcBef>
                <a:spcPts val="0"/>
              </a:spcBef>
              <a:spcAft>
                <a:spcPts val="0"/>
              </a:spcAft>
              <a:buClr>
                <a:srgbClr val="000000"/>
              </a:buClr>
              <a:buFont typeface="Arial"/>
              <a:defRPr sz="1000" b="0" i="0" u="none" strike="noStrike" cap="none">
                <a:solidFill>
                  <a:schemeClr val="bg1"/>
                </a:solidFill>
                <a:latin typeface="Avenir Next LT Pro" panose="020B0504020202020204" pitchFamily="34" charset="0"/>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fld id="{8B2E2F79-BC7F-4BB1-9203-38C79639CA91}" type="slidenum">
              <a:rPr lang="en-PH" smtClean="0">
                <a:solidFill>
                  <a:schemeClr val="tx1"/>
                </a:solidFill>
                <a:latin typeface="Montserrat" panose="00000500000000000000" pitchFamily="2" charset="0"/>
              </a:rPr>
              <a:pPr/>
              <a:t>‹#›</a:t>
            </a:fld>
            <a:endParaRPr lang="en-PH">
              <a:solidFill>
                <a:schemeClr val="tx1"/>
              </a:solidFill>
              <a:latin typeface="Montserrat" panose="00000500000000000000" pitchFamily="2" charset="0"/>
            </a:endParaRPr>
          </a:p>
        </p:txBody>
      </p:sp>
      <p:pic>
        <p:nvPicPr>
          <p:cNvPr id="10" name="Google Shape;226;p12">
            <a:extLst>
              <a:ext uri="{FF2B5EF4-FFF2-40B4-BE49-F238E27FC236}">
                <a16:creationId xmlns:a16="http://schemas.microsoft.com/office/drawing/2014/main" id="{140AC607-77D3-410F-8704-670C932D83AC}"/>
              </a:ext>
            </a:extLst>
          </p:cNvPr>
          <p:cNvPicPr preferRelativeResize="0">
            <a:picLocks noChangeAspect="1"/>
          </p:cNvPicPr>
          <p:nvPr userDrawn="1"/>
        </p:nvPicPr>
        <p:blipFill>
          <a:blip r:embed="rId2">
            <a:alphaModFix/>
          </a:blip>
          <a:stretch>
            <a:fillRect/>
          </a:stretch>
        </p:blipFill>
        <p:spPr>
          <a:xfrm>
            <a:off x="354642" y="4354250"/>
            <a:ext cx="1372984" cy="393192"/>
          </a:xfrm>
          <a:prstGeom prst="rect">
            <a:avLst/>
          </a:prstGeom>
          <a:noFill/>
          <a:ln>
            <a:noFill/>
          </a:ln>
        </p:spPr>
      </p:pic>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End slide - black">
  <p:cSld name="TITLE_AND_BODY_1_1_1_2">
    <p:bg>
      <p:bgPr>
        <a:solidFill>
          <a:srgbClr val="000000"/>
        </a:solidFill>
        <a:effectLst/>
      </p:bgPr>
    </p:bg>
    <p:spTree>
      <p:nvGrpSpPr>
        <p:cNvPr id="1" name="Shape 316"/>
        <p:cNvGrpSpPr/>
        <p:nvPr/>
      </p:nvGrpSpPr>
      <p:grpSpPr>
        <a:xfrm>
          <a:off x="0" y="0"/>
          <a:ext cx="0" cy="0"/>
          <a:chOff x="0" y="0"/>
          <a:chExt cx="0" cy="0"/>
        </a:xfrm>
      </p:grpSpPr>
      <p:sp>
        <p:nvSpPr>
          <p:cNvPr id="317" name="Google Shape;317;p36"/>
          <p:cNvSpPr/>
          <p:nvPr/>
        </p:nvSpPr>
        <p:spPr>
          <a:xfrm>
            <a:off x="0" y="50"/>
            <a:ext cx="5092303" cy="5143450"/>
          </a:xfrm>
          <a:prstGeom prst="rtTriangl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ontserrat" panose="00000500000000000000" pitchFamily="2" charset="0"/>
            </a:endParaRPr>
          </a:p>
        </p:txBody>
      </p:sp>
      <p:sp>
        <p:nvSpPr>
          <p:cNvPr id="318" name="Google Shape;318;p36"/>
          <p:cNvSpPr/>
          <p:nvPr/>
        </p:nvSpPr>
        <p:spPr>
          <a:xfrm>
            <a:off x="354650" y="4966350"/>
            <a:ext cx="5064000" cy="184800"/>
          </a:xfrm>
          <a:prstGeom prst="rect">
            <a:avLst/>
          </a:prstGeom>
          <a:noFill/>
          <a:ln>
            <a:noFill/>
          </a:ln>
        </p:spPr>
        <p:txBody>
          <a:bodyPr spcFirstLastPara="1" wrap="square" lIns="0" tIns="45700" rIns="0" bIns="45700" anchor="t" anchorCtr="0">
            <a:noAutofit/>
          </a:bodyPr>
          <a:lstStyle/>
          <a:p>
            <a:pPr marL="0" marR="0" lvl="0" indent="0" algn="l" rtl="0">
              <a:lnSpc>
                <a:spcPct val="100000"/>
              </a:lnSpc>
              <a:spcBef>
                <a:spcPts val="0"/>
              </a:spcBef>
              <a:spcAft>
                <a:spcPts val="0"/>
              </a:spcAft>
              <a:buClr>
                <a:schemeClr val="dk1"/>
              </a:buClr>
              <a:buSzPts val="1100"/>
              <a:buFont typeface="Arial"/>
              <a:buNone/>
            </a:pPr>
            <a:r>
              <a:rPr lang="en" sz="500">
                <a:solidFill>
                  <a:srgbClr val="888888"/>
                </a:solidFill>
                <a:latin typeface="Montserrat" panose="00000500000000000000" pitchFamily="2" charset="0"/>
                <a:ea typeface="Montserrat Light"/>
                <a:cs typeface="Montserrat Light"/>
                <a:sym typeface="Montserrat Light"/>
              </a:rPr>
              <a:t>© 2022 Nielsen Consumer LLC. All Rights Reserved.</a:t>
            </a:r>
            <a:endParaRPr sz="500">
              <a:solidFill>
                <a:srgbClr val="888888"/>
              </a:solidFill>
              <a:latin typeface="Montserrat" panose="00000500000000000000" pitchFamily="2" charset="0"/>
              <a:ea typeface="Montserrat Light"/>
              <a:cs typeface="Montserrat Light"/>
              <a:sym typeface="Montserrat Light"/>
            </a:endParaRPr>
          </a:p>
          <a:p>
            <a:pPr marL="0" marR="0" lvl="0" indent="0" algn="l" rtl="0">
              <a:lnSpc>
                <a:spcPct val="100000"/>
              </a:lnSpc>
              <a:spcBef>
                <a:spcPts val="0"/>
              </a:spcBef>
              <a:spcAft>
                <a:spcPts val="0"/>
              </a:spcAft>
              <a:buClr>
                <a:schemeClr val="dk1"/>
              </a:buClr>
              <a:buSzPts val="1100"/>
              <a:buFont typeface="Arial"/>
              <a:buNone/>
            </a:pPr>
            <a:endParaRPr sz="500">
              <a:solidFill>
                <a:srgbClr val="888888"/>
              </a:solidFill>
              <a:latin typeface="Montserrat" panose="00000500000000000000" pitchFamily="2" charset="0"/>
              <a:ea typeface="Montserrat Light"/>
              <a:cs typeface="Montserrat Light"/>
              <a:sym typeface="Montserrat Light"/>
            </a:endParaRPr>
          </a:p>
          <a:p>
            <a:pPr marL="0" marR="0" lvl="0" indent="0" algn="l" rtl="0">
              <a:lnSpc>
                <a:spcPct val="100000"/>
              </a:lnSpc>
              <a:spcBef>
                <a:spcPts val="0"/>
              </a:spcBef>
              <a:spcAft>
                <a:spcPts val="0"/>
              </a:spcAft>
              <a:buClr>
                <a:srgbClr val="000000"/>
              </a:buClr>
              <a:buSzPts val="600"/>
              <a:buFont typeface="Arial"/>
              <a:buNone/>
            </a:pPr>
            <a:endParaRPr sz="500">
              <a:solidFill>
                <a:srgbClr val="888888"/>
              </a:solidFill>
              <a:latin typeface="Montserrat" panose="00000500000000000000" pitchFamily="2" charset="0"/>
              <a:ea typeface="Montserrat Light"/>
              <a:cs typeface="Montserrat Light"/>
              <a:sym typeface="Montserrat Light"/>
            </a:endParaRPr>
          </a:p>
        </p:txBody>
      </p:sp>
      <p:sp>
        <p:nvSpPr>
          <p:cNvPr id="320" name="Google Shape;320;p36"/>
          <p:cNvSpPr txBox="1">
            <a:spLocks noGrp="1"/>
          </p:cNvSpPr>
          <p:nvPr>
            <p:ph type="subTitle" idx="1"/>
          </p:nvPr>
        </p:nvSpPr>
        <p:spPr>
          <a:xfrm>
            <a:off x="354650" y="3305475"/>
            <a:ext cx="2716200" cy="307500"/>
          </a:xfrm>
          <a:prstGeom prst="rect">
            <a:avLst/>
          </a:prstGeom>
        </p:spPr>
        <p:txBody>
          <a:bodyPr spcFirstLastPara="1" wrap="square" lIns="0" tIns="91425" rIns="0" bIns="91425" anchor="b" anchorCtr="0">
            <a:noAutofit/>
          </a:bodyPr>
          <a:lstStyle>
            <a:lvl1pPr marL="0" lvl="0" indent="0" rtl="0">
              <a:lnSpc>
                <a:spcPct val="100000"/>
              </a:lnSpc>
              <a:spcBef>
                <a:spcPts val="0"/>
              </a:spcBef>
              <a:spcAft>
                <a:spcPts val="0"/>
              </a:spcAft>
              <a:buClr>
                <a:srgbClr val="CBCBCB"/>
              </a:buClr>
              <a:buSzPts val="1200"/>
              <a:buNone/>
              <a:defRPr sz="1200" b="1">
                <a:solidFill>
                  <a:srgbClr val="CBCBCB"/>
                </a:solidFill>
                <a:latin typeface="Montserrat" panose="00000500000000000000" pitchFamily="2" charset="0"/>
              </a:defRPr>
            </a:lvl1pPr>
            <a:lvl2pPr lvl="1" rtl="0">
              <a:lnSpc>
                <a:spcPct val="100000"/>
              </a:lnSpc>
              <a:spcBef>
                <a:spcPts val="0"/>
              </a:spcBef>
              <a:spcAft>
                <a:spcPts val="0"/>
              </a:spcAft>
              <a:buClr>
                <a:srgbClr val="CBCBCB"/>
              </a:buClr>
              <a:buSzPts val="1800"/>
              <a:buNone/>
              <a:defRPr sz="1800" b="1">
                <a:solidFill>
                  <a:srgbClr val="CBCBCB"/>
                </a:solidFill>
              </a:defRPr>
            </a:lvl2pPr>
            <a:lvl3pPr lvl="2" rtl="0">
              <a:lnSpc>
                <a:spcPct val="100000"/>
              </a:lnSpc>
              <a:spcBef>
                <a:spcPts val="0"/>
              </a:spcBef>
              <a:spcAft>
                <a:spcPts val="0"/>
              </a:spcAft>
              <a:buClr>
                <a:srgbClr val="CBCBCB"/>
              </a:buClr>
              <a:buSzPts val="1800"/>
              <a:buNone/>
              <a:defRPr sz="1800" b="1">
                <a:solidFill>
                  <a:srgbClr val="CBCBCB"/>
                </a:solidFill>
              </a:defRPr>
            </a:lvl3pPr>
            <a:lvl4pPr lvl="3" rtl="0">
              <a:lnSpc>
                <a:spcPct val="100000"/>
              </a:lnSpc>
              <a:spcBef>
                <a:spcPts val="0"/>
              </a:spcBef>
              <a:spcAft>
                <a:spcPts val="0"/>
              </a:spcAft>
              <a:buClr>
                <a:srgbClr val="CBCBCB"/>
              </a:buClr>
              <a:buSzPts val="1800"/>
              <a:buNone/>
              <a:defRPr sz="1800" b="1">
                <a:solidFill>
                  <a:srgbClr val="CBCBCB"/>
                </a:solidFill>
              </a:defRPr>
            </a:lvl4pPr>
            <a:lvl5pPr lvl="4" rtl="0">
              <a:lnSpc>
                <a:spcPct val="100000"/>
              </a:lnSpc>
              <a:spcBef>
                <a:spcPts val="0"/>
              </a:spcBef>
              <a:spcAft>
                <a:spcPts val="0"/>
              </a:spcAft>
              <a:buClr>
                <a:srgbClr val="CBCBCB"/>
              </a:buClr>
              <a:buSzPts val="1800"/>
              <a:buNone/>
              <a:defRPr sz="1800" b="1">
                <a:solidFill>
                  <a:srgbClr val="CBCBCB"/>
                </a:solidFill>
              </a:defRPr>
            </a:lvl5pPr>
            <a:lvl6pPr lvl="5" rtl="0">
              <a:lnSpc>
                <a:spcPct val="100000"/>
              </a:lnSpc>
              <a:spcBef>
                <a:spcPts val="0"/>
              </a:spcBef>
              <a:spcAft>
                <a:spcPts val="0"/>
              </a:spcAft>
              <a:buClr>
                <a:srgbClr val="CBCBCB"/>
              </a:buClr>
              <a:buSzPts val="1800"/>
              <a:buNone/>
              <a:defRPr sz="1800" b="1">
                <a:solidFill>
                  <a:srgbClr val="CBCBCB"/>
                </a:solidFill>
              </a:defRPr>
            </a:lvl6pPr>
            <a:lvl7pPr lvl="6" rtl="0">
              <a:lnSpc>
                <a:spcPct val="100000"/>
              </a:lnSpc>
              <a:spcBef>
                <a:spcPts val="0"/>
              </a:spcBef>
              <a:spcAft>
                <a:spcPts val="0"/>
              </a:spcAft>
              <a:buClr>
                <a:srgbClr val="CBCBCB"/>
              </a:buClr>
              <a:buSzPts val="1800"/>
              <a:buNone/>
              <a:defRPr sz="1800" b="1">
                <a:solidFill>
                  <a:srgbClr val="CBCBCB"/>
                </a:solidFill>
              </a:defRPr>
            </a:lvl7pPr>
            <a:lvl8pPr lvl="7" rtl="0">
              <a:lnSpc>
                <a:spcPct val="100000"/>
              </a:lnSpc>
              <a:spcBef>
                <a:spcPts val="0"/>
              </a:spcBef>
              <a:spcAft>
                <a:spcPts val="0"/>
              </a:spcAft>
              <a:buClr>
                <a:srgbClr val="CBCBCB"/>
              </a:buClr>
              <a:buSzPts val="1800"/>
              <a:buNone/>
              <a:defRPr sz="1800" b="1">
                <a:solidFill>
                  <a:srgbClr val="CBCBCB"/>
                </a:solidFill>
              </a:defRPr>
            </a:lvl8pPr>
            <a:lvl9pPr lvl="8" rtl="0">
              <a:lnSpc>
                <a:spcPct val="100000"/>
              </a:lnSpc>
              <a:spcBef>
                <a:spcPts val="0"/>
              </a:spcBef>
              <a:spcAft>
                <a:spcPts val="0"/>
              </a:spcAft>
              <a:buClr>
                <a:srgbClr val="CBCBCB"/>
              </a:buClr>
              <a:buSzPts val="1800"/>
              <a:buNone/>
              <a:defRPr sz="1800" b="1">
                <a:solidFill>
                  <a:srgbClr val="CBCBCB"/>
                </a:solidFill>
              </a:defRPr>
            </a:lvl9pPr>
          </a:lstStyle>
          <a:p>
            <a:endParaRPr/>
          </a:p>
        </p:txBody>
      </p:sp>
      <p:sp>
        <p:nvSpPr>
          <p:cNvPr id="321" name="Google Shape;321;p36"/>
          <p:cNvSpPr txBox="1">
            <a:spLocks noGrp="1"/>
          </p:cNvSpPr>
          <p:nvPr>
            <p:ph type="subTitle" idx="2"/>
          </p:nvPr>
        </p:nvSpPr>
        <p:spPr>
          <a:xfrm>
            <a:off x="354650" y="3460575"/>
            <a:ext cx="2716200" cy="307500"/>
          </a:xfrm>
          <a:prstGeom prst="rect">
            <a:avLst/>
          </a:prstGeom>
        </p:spPr>
        <p:txBody>
          <a:bodyPr spcFirstLastPara="1" wrap="square" lIns="0" tIns="91425" rIns="0" bIns="91425" anchor="t" anchorCtr="0">
            <a:noAutofit/>
          </a:bodyPr>
          <a:lstStyle>
            <a:lvl1pPr marL="0" lvl="0" indent="0" rtl="0">
              <a:lnSpc>
                <a:spcPct val="100000"/>
              </a:lnSpc>
              <a:spcBef>
                <a:spcPts val="0"/>
              </a:spcBef>
              <a:spcAft>
                <a:spcPts val="0"/>
              </a:spcAft>
              <a:buClr>
                <a:srgbClr val="CBCBCB"/>
              </a:buClr>
              <a:buSzPts val="1200"/>
              <a:buNone/>
              <a:defRPr sz="1200">
                <a:solidFill>
                  <a:srgbClr val="CBCBCB"/>
                </a:solidFill>
                <a:latin typeface="Montserrat" panose="00000500000000000000" pitchFamily="2" charset="0"/>
              </a:defRPr>
            </a:lvl1pPr>
            <a:lvl2pPr lvl="1" rtl="0">
              <a:lnSpc>
                <a:spcPct val="100000"/>
              </a:lnSpc>
              <a:spcBef>
                <a:spcPts val="0"/>
              </a:spcBef>
              <a:spcAft>
                <a:spcPts val="0"/>
              </a:spcAft>
              <a:buClr>
                <a:srgbClr val="CBCBCB"/>
              </a:buClr>
              <a:buSzPts val="1800"/>
              <a:buNone/>
              <a:defRPr sz="1800" b="1">
                <a:solidFill>
                  <a:srgbClr val="CBCBCB"/>
                </a:solidFill>
              </a:defRPr>
            </a:lvl2pPr>
            <a:lvl3pPr lvl="2" rtl="0">
              <a:lnSpc>
                <a:spcPct val="100000"/>
              </a:lnSpc>
              <a:spcBef>
                <a:spcPts val="0"/>
              </a:spcBef>
              <a:spcAft>
                <a:spcPts val="0"/>
              </a:spcAft>
              <a:buClr>
                <a:srgbClr val="CBCBCB"/>
              </a:buClr>
              <a:buSzPts val="1800"/>
              <a:buNone/>
              <a:defRPr sz="1800" b="1">
                <a:solidFill>
                  <a:srgbClr val="CBCBCB"/>
                </a:solidFill>
              </a:defRPr>
            </a:lvl3pPr>
            <a:lvl4pPr lvl="3" rtl="0">
              <a:lnSpc>
                <a:spcPct val="100000"/>
              </a:lnSpc>
              <a:spcBef>
                <a:spcPts val="0"/>
              </a:spcBef>
              <a:spcAft>
                <a:spcPts val="0"/>
              </a:spcAft>
              <a:buClr>
                <a:srgbClr val="CBCBCB"/>
              </a:buClr>
              <a:buSzPts val="1800"/>
              <a:buNone/>
              <a:defRPr sz="1800" b="1">
                <a:solidFill>
                  <a:srgbClr val="CBCBCB"/>
                </a:solidFill>
              </a:defRPr>
            </a:lvl4pPr>
            <a:lvl5pPr lvl="4" rtl="0">
              <a:lnSpc>
                <a:spcPct val="100000"/>
              </a:lnSpc>
              <a:spcBef>
                <a:spcPts val="0"/>
              </a:spcBef>
              <a:spcAft>
                <a:spcPts val="0"/>
              </a:spcAft>
              <a:buClr>
                <a:srgbClr val="CBCBCB"/>
              </a:buClr>
              <a:buSzPts val="1800"/>
              <a:buNone/>
              <a:defRPr sz="1800" b="1">
                <a:solidFill>
                  <a:srgbClr val="CBCBCB"/>
                </a:solidFill>
              </a:defRPr>
            </a:lvl5pPr>
            <a:lvl6pPr lvl="5" rtl="0">
              <a:lnSpc>
                <a:spcPct val="100000"/>
              </a:lnSpc>
              <a:spcBef>
                <a:spcPts val="0"/>
              </a:spcBef>
              <a:spcAft>
                <a:spcPts val="0"/>
              </a:spcAft>
              <a:buClr>
                <a:srgbClr val="CBCBCB"/>
              </a:buClr>
              <a:buSzPts val="1800"/>
              <a:buNone/>
              <a:defRPr sz="1800" b="1">
                <a:solidFill>
                  <a:srgbClr val="CBCBCB"/>
                </a:solidFill>
              </a:defRPr>
            </a:lvl6pPr>
            <a:lvl7pPr lvl="6" rtl="0">
              <a:lnSpc>
                <a:spcPct val="100000"/>
              </a:lnSpc>
              <a:spcBef>
                <a:spcPts val="0"/>
              </a:spcBef>
              <a:spcAft>
                <a:spcPts val="0"/>
              </a:spcAft>
              <a:buClr>
                <a:srgbClr val="CBCBCB"/>
              </a:buClr>
              <a:buSzPts val="1800"/>
              <a:buNone/>
              <a:defRPr sz="1800" b="1">
                <a:solidFill>
                  <a:srgbClr val="CBCBCB"/>
                </a:solidFill>
              </a:defRPr>
            </a:lvl7pPr>
            <a:lvl8pPr lvl="7" rtl="0">
              <a:lnSpc>
                <a:spcPct val="100000"/>
              </a:lnSpc>
              <a:spcBef>
                <a:spcPts val="0"/>
              </a:spcBef>
              <a:spcAft>
                <a:spcPts val="0"/>
              </a:spcAft>
              <a:buClr>
                <a:srgbClr val="CBCBCB"/>
              </a:buClr>
              <a:buSzPts val="1800"/>
              <a:buNone/>
              <a:defRPr sz="1800" b="1">
                <a:solidFill>
                  <a:srgbClr val="CBCBCB"/>
                </a:solidFill>
              </a:defRPr>
            </a:lvl8pPr>
            <a:lvl9pPr lvl="8" rtl="0">
              <a:lnSpc>
                <a:spcPct val="100000"/>
              </a:lnSpc>
              <a:spcBef>
                <a:spcPts val="0"/>
              </a:spcBef>
              <a:spcAft>
                <a:spcPts val="0"/>
              </a:spcAft>
              <a:buClr>
                <a:srgbClr val="CBCBCB"/>
              </a:buClr>
              <a:buSzPts val="1800"/>
              <a:buNone/>
              <a:defRPr sz="1800" b="1">
                <a:solidFill>
                  <a:srgbClr val="CBCBCB"/>
                </a:solidFill>
              </a:defRPr>
            </a:lvl9pPr>
          </a:lstStyle>
          <a:p>
            <a:endParaRPr/>
          </a:p>
        </p:txBody>
      </p:sp>
      <p:sp>
        <p:nvSpPr>
          <p:cNvPr id="8" name="Slide Number Placeholder 1">
            <a:extLst>
              <a:ext uri="{FF2B5EF4-FFF2-40B4-BE49-F238E27FC236}">
                <a16:creationId xmlns:a16="http://schemas.microsoft.com/office/drawing/2014/main" id="{020E04A0-3DBD-4FE6-9A92-0E19F0C0878C}"/>
              </a:ext>
            </a:extLst>
          </p:cNvPr>
          <p:cNvSpPr txBox="1">
            <a:spLocks/>
          </p:cNvSpPr>
          <p:nvPr userDrawn="1"/>
        </p:nvSpPr>
        <p:spPr>
          <a:xfrm>
            <a:off x="6732050" y="4809373"/>
            <a:ext cx="2057400" cy="274637"/>
          </a:xfrm>
          <a:prstGeom prst="rect">
            <a:avLst/>
          </a:prstGeom>
        </p:spPr>
        <p:txBody>
          <a:bodyPr vert="horz" lIns="0" tIns="45720" rIns="0" bIns="45720" rtlCol="0" anchor="ctr"/>
          <a:lstStyle>
            <a:defPPr marR="0" lvl="0" algn="l" rtl="0">
              <a:lnSpc>
                <a:spcPct val="100000"/>
              </a:lnSpc>
              <a:spcBef>
                <a:spcPts val="0"/>
              </a:spcBef>
              <a:spcAft>
                <a:spcPts val="0"/>
              </a:spcAft>
            </a:defPPr>
            <a:lvl1pPr marR="0" lvl="0" algn="r" rtl="0">
              <a:lnSpc>
                <a:spcPct val="100000"/>
              </a:lnSpc>
              <a:spcBef>
                <a:spcPts val="0"/>
              </a:spcBef>
              <a:spcAft>
                <a:spcPts val="0"/>
              </a:spcAft>
              <a:buClr>
                <a:srgbClr val="000000"/>
              </a:buClr>
              <a:buFont typeface="Arial"/>
              <a:defRPr sz="1000" b="0" i="0" u="none" strike="noStrike" cap="none">
                <a:solidFill>
                  <a:schemeClr val="bg1"/>
                </a:solidFill>
                <a:latin typeface="Avenir Next LT Pro" panose="020B0504020202020204" pitchFamily="34" charset="0"/>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fld id="{8B2E2F79-BC7F-4BB1-9203-38C79639CA91}" type="slidenum">
              <a:rPr lang="en-PH" smtClean="0">
                <a:solidFill>
                  <a:schemeClr val="bg1"/>
                </a:solidFill>
                <a:latin typeface="Montserrat" panose="00000500000000000000" pitchFamily="2" charset="0"/>
              </a:rPr>
              <a:pPr/>
              <a:t>‹#›</a:t>
            </a:fld>
            <a:endParaRPr lang="en-PH">
              <a:solidFill>
                <a:schemeClr val="bg1"/>
              </a:solidFill>
              <a:latin typeface="Montserrat" panose="00000500000000000000" pitchFamily="2" charset="0"/>
            </a:endParaRPr>
          </a:p>
        </p:txBody>
      </p:sp>
      <p:pic>
        <p:nvPicPr>
          <p:cNvPr id="9" name="Picture 8" descr="A picture containing text, clipart, tableware, dishware&#10;&#10;Description automatically generated">
            <a:extLst>
              <a:ext uri="{FF2B5EF4-FFF2-40B4-BE49-F238E27FC236}">
                <a16:creationId xmlns:a16="http://schemas.microsoft.com/office/drawing/2014/main" id="{2CF7EC2B-9201-4CF2-B555-7475894069C9}"/>
              </a:ext>
            </a:extLst>
          </p:cNvPr>
          <p:cNvPicPr>
            <a:picLocks noChangeAspect="1"/>
          </p:cNvPicPr>
          <p:nvPr userDrawn="1"/>
        </p:nvPicPr>
        <p:blipFill>
          <a:blip r:embed="rId2"/>
          <a:stretch>
            <a:fillRect/>
          </a:stretch>
        </p:blipFill>
        <p:spPr>
          <a:xfrm>
            <a:off x="354642" y="4350806"/>
            <a:ext cx="1386651" cy="396636"/>
          </a:xfrm>
          <a:prstGeom prst="rect">
            <a:avLst/>
          </a:prstGeom>
        </p:spPr>
      </p:pic>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End slide - white">
  <p:cSld name="TITLE_AND_BODY_1_1_1_1_1">
    <p:bg>
      <p:bgPr>
        <a:solidFill>
          <a:srgbClr val="FFFFFF"/>
        </a:solidFill>
        <a:effectLst/>
      </p:bgPr>
    </p:bg>
    <p:spTree>
      <p:nvGrpSpPr>
        <p:cNvPr id="1" name="Shape 323"/>
        <p:cNvGrpSpPr/>
        <p:nvPr/>
      </p:nvGrpSpPr>
      <p:grpSpPr>
        <a:xfrm>
          <a:off x="0" y="0"/>
          <a:ext cx="0" cy="0"/>
          <a:chOff x="0" y="0"/>
          <a:chExt cx="0" cy="0"/>
        </a:xfrm>
      </p:grpSpPr>
      <p:sp>
        <p:nvSpPr>
          <p:cNvPr id="324" name="Google Shape;324;p37"/>
          <p:cNvSpPr/>
          <p:nvPr/>
        </p:nvSpPr>
        <p:spPr>
          <a:xfrm>
            <a:off x="0" y="50"/>
            <a:ext cx="5092303" cy="5143450"/>
          </a:xfrm>
          <a:prstGeom prst="rtTriangle">
            <a:avLst/>
          </a:prstGeom>
          <a:solidFill>
            <a:srgbClr val="EFEF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ontserrat" panose="00000500000000000000" pitchFamily="2" charset="0"/>
            </a:endParaRPr>
          </a:p>
        </p:txBody>
      </p:sp>
      <p:sp>
        <p:nvSpPr>
          <p:cNvPr id="325" name="Google Shape;325;p37"/>
          <p:cNvSpPr/>
          <p:nvPr/>
        </p:nvSpPr>
        <p:spPr>
          <a:xfrm>
            <a:off x="354650" y="4966350"/>
            <a:ext cx="5064000" cy="184800"/>
          </a:xfrm>
          <a:prstGeom prst="rect">
            <a:avLst/>
          </a:prstGeom>
          <a:noFill/>
          <a:ln>
            <a:noFill/>
          </a:ln>
        </p:spPr>
        <p:txBody>
          <a:bodyPr spcFirstLastPara="1" wrap="square" lIns="0" tIns="45700" rIns="0" bIns="45700" anchor="t" anchorCtr="0">
            <a:noAutofit/>
          </a:bodyPr>
          <a:lstStyle/>
          <a:p>
            <a:pPr marL="0" marR="0" lvl="0" indent="0" algn="l" rtl="0">
              <a:lnSpc>
                <a:spcPct val="100000"/>
              </a:lnSpc>
              <a:spcBef>
                <a:spcPts val="0"/>
              </a:spcBef>
              <a:spcAft>
                <a:spcPts val="0"/>
              </a:spcAft>
              <a:buClr>
                <a:schemeClr val="dk1"/>
              </a:buClr>
              <a:buSzPts val="1100"/>
              <a:buFont typeface="Arial"/>
              <a:buNone/>
            </a:pPr>
            <a:r>
              <a:rPr lang="en" sz="500">
                <a:solidFill>
                  <a:srgbClr val="888888"/>
                </a:solidFill>
                <a:latin typeface="Montserrat" panose="00000500000000000000" pitchFamily="2" charset="0"/>
                <a:ea typeface="Montserrat Light"/>
                <a:cs typeface="Montserrat Light"/>
                <a:sym typeface="Montserrat Light"/>
              </a:rPr>
              <a:t>© 2022 Nielsen Consumer LLC. All Rights Reserved.</a:t>
            </a:r>
            <a:endParaRPr sz="500">
              <a:solidFill>
                <a:srgbClr val="888888"/>
              </a:solidFill>
              <a:latin typeface="Montserrat" panose="00000500000000000000" pitchFamily="2" charset="0"/>
              <a:ea typeface="Montserrat Light"/>
              <a:cs typeface="Montserrat Light"/>
              <a:sym typeface="Montserrat Light"/>
            </a:endParaRPr>
          </a:p>
          <a:p>
            <a:pPr marL="0" marR="0" lvl="0" indent="0" algn="l" rtl="0">
              <a:lnSpc>
                <a:spcPct val="100000"/>
              </a:lnSpc>
              <a:spcBef>
                <a:spcPts val="0"/>
              </a:spcBef>
              <a:spcAft>
                <a:spcPts val="0"/>
              </a:spcAft>
              <a:buClr>
                <a:schemeClr val="dk1"/>
              </a:buClr>
              <a:buSzPts val="1100"/>
              <a:buFont typeface="Arial"/>
              <a:buNone/>
            </a:pPr>
            <a:endParaRPr sz="500">
              <a:solidFill>
                <a:srgbClr val="888888"/>
              </a:solidFill>
              <a:latin typeface="Montserrat" panose="00000500000000000000" pitchFamily="2" charset="0"/>
              <a:ea typeface="Montserrat Light"/>
              <a:cs typeface="Montserrat Light"/>
              <a:sym typeface="Montserrat Light"/>
            </a:endParaRPr>
          </a:p>
          <a:p>
            <a:pPr marL="0" marR="0" lvl="0" indent="0" algn="l" rtl="0">
              <a:lnSpc>
                <a:spcPct val="100000"/>
              </a:lnSpc>
              <a:spcBef>
                <a:spcPts val="0"/>
              </a:spcBef>
              <a:spcAft>
                <a:spcPts val="0"/>
              </a:spcAft>
              <a:buClr>
                <a:srgbClr val="000000"/>
              </a:buClr>
              <a:buSzPts val="600"/>
              <a:buFont typeface="Arial"/>
              <a:buNone/>
            </a:pPr>
            <a:endParaRPr sz="500">
              <a:solidFill>
                <a:srgbClr val="888888"/>
              </a:solidFill>
              <a:latin typeface="Montserrat" panose="00000500000000000000" pitchFamily="2" charset="0"/>
              <a:ea typeface="Montserrat Light"/>
              <a:cs typeface="Montserrat Light"/>
              <a:sym typeface="Montserrat Light"/>
            </a:endParaRPr>
          </a:p>
        </p:txBody>
      </p:sp>
      <p:sp>
        <p:nvSpPr>
          <p:cNvPr id="327" name="Google Shape;327;p37"/>
          <p:cNvSpPr txBox="1">
            <a:spLocks noGrp="1"/>
          </p:cNvSpPr>
          <p:nvPr>
            <p:ph type="subTitle" idx="1"/>
          </p:nvPr>
        </p:nvSpPr>
        <p:spPr>
          <a:xfrm>
            <a:off x="354650" y="3305475"/>
            <a:ext cx="2716200" cy="307500"/>
          </a:xfrm>
          <a:prstGeom prst="rect">
            <a:avLst/>
          </a:prstGeom>
        </p:spPr>
        <p:txBody>
          <a:bodyPr spcFirstLastPara="1" wrap="square" lIns="0" tIns="91425" rIns="0" bIns="91425" anchor="b" anchorCtr="0">
            <a:noAutofit/>
          </a:bodyPr>
          <a:lstStyle>
            <a:lvl1pPr marL="0" lvl="0" indent="0" rtl="0">
              <a:lnSpc>
                <a:spcPct val="100000"/>
              </a:lnSpc>
              <a:spcBef>
                <a:spcPts val="0"/>
              </a:spcBef>
              <a:spcAft>
                <a:spcPts val="0"/>
              </a:spcAft>
              <a:buSzPts val="1200"/>
              <a:buNone/>
              <a:defRPr sz="1200" b="1">
                <a:latin typeface="Montserrat" panose="00000500000000000000" pitchFamily="2" charset="0"/>
              </a:defRPr>
            </a:lvl1pPr>
            <a:lvl2pPr lvl="1" rtl="0">
              <a:lnSpc>
                <a:spcPct val="100000"/>
              </a:lnSpc>
              <a:spcBef>
                <a:spcPts val="0"/>
              </a:spcBef>
              <a:spcAft>
                <a:spcPts val="0"/>
              </a:spcAft>
              <a:buSzPts val="1800"/>
              <a:buNone/>
              <a:defRPr sz="1800" b="1"/>
            </a:lvl2pPr>
            <a:lvl3pPr lvl="2" rtl="0">
              <a:lnSpc>
                <a:spcPct val="100000"/>
              </a:lnSpc>
              <a:spcBef>
                <a:spcPts val="0"/>
              </a:spcBef>
              <a:spcAft>
                <a:spcPts val="0"/>
              </a:spcAft>
              <a:buSzPts val="1800"/>
              <a:buNone/>
              <a:defRPr sz="1800" b="1"/>
            </a:lvl3pPr>
            <a:lvl4pPr lvl="3" rtl="0">
              <a:lnSpc>
                <a:spcPct val="100000"/>
              </a:lnSpc>
              <a:spcBef>
                <a:spcPts val="0"/>
              </a:spcBef>
              <a:spcAft>
                <a:spcPts val="0"/>
              </a:spcAft>
              <a:buSzPts val="1800"/>
              <a:buNone/>
              <a:defRPr sz="1800" b="1"/>
            </a:lvl4pPr>
            <a:lvl5pPr lvl="4" rtl="0">
              <a:lnSpc>
                <a:spcPct val="100000"/>
              </a:lnSpc>
              <a:spcBef>
                <a:spcPts val="0"/>
              </a:spcBef>
              <a:spcAft>
                <a:spcPts val="0"/>
              </a:spcAft>
              <a:buSzPts val="1800"/>
              <a:buNone/>
              <a:defRPr sz="1800" b="1"/>
            </a:lvl5pPr>
            <a:lvl6pPr lvl="5" rtl="0">
              <a:lnSpc>
                <a:spcPct val="100000"/>
              </a:lnSpc>
              <a:spcBef>
                <a:spcPts val="0"/>
              </a:spcBef>
              <a:spcAft>
                <a:spcPts val="0"/>
              </a:spcAft>
              <a:buSzPts val="1800"/>
              <a:buNone/>
              <a:defRPr sz="1800" b="1"/>
            </a:lvl6pPr>
            <a:lvl7pPr lvl="6" rtl="0">
              <a:lnSpc>
                <a:spcPct val="100000"/>
              </a:lnSpc>
              <a:spcBef>
                <a:spcPts val="0"/>
              </a:spcBef>
              <a:spcAft>
                <a:spcPts val="0"/>
              </a:spcAft>
              <a:buSzPts val="1800"/>
              <a:buNone/>
              <a:defRPr sz="1800" b="1"/>
            </a:lvl7pPr>
            <a:lvl8pPr lvl="7" rtl="0">
              <a:lnSpc>
                <a:spcPct val="100000"/>
              </a:lnSpc>
              <a:spcBef>
                <a:spcPts val="0"/>
              </a:spcBef>
              <a:spcAft>
                <a:spcPts val="0"/>
              </a:spcAft>
              <a:buSzPts val="1800"/>
              <a:buNone/>
              <a:defRPr sz="1800" b="1"/>
            </a:lvl8pPr>
            <a:lvl9pPr lvl="8" rtl="0">
              <a:lnSpc>
                <a:spcPct val="100000"/>
              </a:lnSpc>
              <a:spcBef>
                <a:spcPts val="0"/>
              </a:spcBef>
              <a:spcAft>
                <a:spcPts val="0"/>
              </a:spcAft>
              <a:buSzPts val="1800"/>
              <a:buNone/>
              <a:defRPr sz="1800" b="1"/>
            </a:lvl9pPr>
          </a:lstStyle>
          <a:p>
            <a:endParaRPr/>
          </a:p>
        </p:txBody>
      </p:sp>
      <p:sp>
        <p:nvSpPr>
          <p:cNvPr id="328" name="Google Shape;328;p37"/>
          <p:cNvSpPr txBox="1">
            <a:spLocks noGrp="1"/>
          </p:cNvSpPr>
          <p:nvPr>
            <p:ph type="subTitle" idx="2"/>
          </p:nvPr>
        </p:nvSpPr>
        <p:spPr>
          <a:xfrm>
            <a:off x="354650" y="3460575"/>
            <a:ext cx="2716200" cy="307500"/>
          </a:xfrm>
          <a:prstGeom prst="rect">
            <a:avLst/>
          </a:prstGeom>
        </p:spPr>
        <p:txBody>
          <a:bodyPr spcFirstLastPara="1" wrap="square" lIns="0" tIns="91425" rIns="0" bIns="91425" anchor="t" anchorCtr="0">
            <a:noAutofit/>
          </a:bodyPr>
          <a:lstStyle>
            <a:lvl1pPr marL="0" lvl="0" indent="0" rtl="0">
              <a:lnSpc>
                <a:spcPct val="100000"/>
              </a:lnSpc>
              <a:spcBef>
                <a:spcPts val="0"/>
              </a:spcBef>
              <a:spcAft>
                <a:spcPts val="0"/>
              </a:spcAft>
              <a:buSzPts val="1200"/>
              <a:buNone/>
              <a:defRPr sz="1200">
                <a:latin typeface="Montserrat" panose="00000500000000000000" pitchFamily="2" charset="0"/>
              </a:defRPr>
            </a:lvl1pPr>
            <a:lvl2pPr lvl="1" rtl="0">
              <a:lnSpc>
                <a:spcPct val="100000"/>
              </a:lnSpc>
              <a:spcBef>
                <a:spcPts val="0"/>
              </a:spcBef>
              <a:spcAft>
                <a:spcPts val="0"/>
              </a:spcAft>
              <a:buSzPts val="1800"/>
              <a:buNone/>
              <a:defRPr sz="1800" b="1"/>
            </a:lvl2pPr>
            <a:lvl3pPr lvl="2" rtl="0">
              <a:lnSpc>
                <a:spcPct val="100000"/>
              </a:lnSpc>
              <a:spcBef>
                <a:spcPts val="0"/>
              </a:spcBef>
              <a:spcAft>
                <a:spcPts val="0"/>
              </a:spcAft>
              <a:buSzPts val="1800"/>
              <a:buNone/>
              <a:defRPr sz="1800" b="1"/>
            </a:lvl3pPr>
            <a:lvl4pPr lvl="3" rtl="0">
              <a:lnSpc>
                <a:spcPct val="100000"/>
              </a:lnSpc>
              <a:spcBef>
                <a:spcPts val="0"/>
              </a:spcBef>
              <a:spcAft>
                <a:spcPts val="0"/>
              </a:spcAft>
              <a:buSzPts val="1800"/>
              <a:buNone/>
              <a:defRPr sz="1800" b="1"/>
            </a:lvl4pPr>
            <a:lvl5pPr lvl="4" rtl="0">
              <a:lnSpc>
                <a:spcPct val="100000"/>
              </a:lnSpc>
              <a:spcBef>
                <a:spcPts val="0"/>
              </a:spcBef>
              <a:spcAft>
                <a:spcPts val="0"/>
              </a:spcAft>
              <a:buSzPts val="1800"/>
              <a:buNone/>
              <a:defRPr sz="1800" b="1"/>
            </a:lvl5pPr>
            <a:lvl6pPr lvl="5" rtl="0">
              <a:lnSpc>
                <a:spcPct val="100000"/>
              </a:lnSpc>
              <a:spcBef>
                <a:spcPts val="0"/>
              </a:spcBef>
              <a:spcAft>
                <a:spcPts val="0"/>
              </a:spcAft>
              <a:buSzPts val="1800"/>
              <a:buNone/>
              <a:defRPr sz="1800" b="1"/>
            </a:lvl6pPr>
            <a:lvl7pPr lvl="6" rtl="0">
              <a:lnSpc>
                <a:spcPct val="100000"/>
              </a:lnSpc>
              <a:spcBef>
                <a:spcPts val="0"/>
              </a:spcBef>
              <a:spcAft>
                <a:spcPts val="0"/>
              </a:spcAft>
              <a:buSzPts val="1800"/>
              <a:buNone/>
              <a:defRPr sz="1800" b="1"/>
            </a:lvl7pPr>
            <a:lvl8pPr lvl="7" rtl="0">
              <a:lnSpc>
                <a:spcPct val="100000"/>
              </a:lnSpc>
              <a:spcBef>
                <a:spcPts val="0"/>
              </a:spcBef>
              <a:spcAft>
                <a:spcPts val="0"/>
              </a:spcAft>
              <a:buSzPts val="1800"/>
              <a:buNone/>
              <a:defRPr sz="1800" b="1"/>
            </a:lvl8pPr>
            <a:lvl9pPr lvl="8" rtl="0">
              <a:lnSpc>
                <a:spcPct val="100000"/>
              </a:lnSpc>
              <a:spcBef>
                <a:spcPts val="0"/>
              </a:spcBef>
              <a:spcAft>
                <a:spcPts val="0"/>
              </a:spcAft>
              <a:buSzPts val="1800"/>
              <a:buNone/>
              <a:defRPr sz="1800" b="1"/>
            </a:lvl9pPr>
          </a:lstStyle>
          <a:p>
            <a:endParaRPr/>
          </a:p>
        </p:txBody>
      </p:sp>
      <p:sp>
        <p:nvSpPr>
          <p:cNvPr id="8" name="Slide Number Placeholder 1">
            <a:extLst>
              <a:ext uri="{FF2B5EF4-FFF2-40B4-BE49-F238E27FC236}">
                <a16:creationId xmlns:a16="http://schemas.microsoft.com/office/drawing/2014/main" id="{4D208B69-7CAE-4E48-ADFB-402342300C45}"/>
              </a:ext>
            </a:extLst>
          </p:cNvPr>
          <p:cNvSpPr txBox="1">
            <a:spLocks/>
          </p:cNvSpPr>
          <p:nvPr userDrawn="1"/>
        </p:nvSpPr>
        <p:spPr>
          <a:xfrm>
            <a:off x="6732050" y="4809373"/>
            <a:ext cx="2057400" cy="274637"/>
          </a:xfrm>
          <a:prstGeom prst="rect">
            <a:avLst/>
          </a:prstGeom>
        </p:spPr>
        <p:txBody>
          <a:bodyPr vert="horz" lIns="0" tIns="45720" rIns="0" bIns="45720" rtlCol="0" anchor="ctr"/>
          <a:lstStyle>
            <a:defPPr marR="0" lvl="0" algn="l" rtl="0">
              <a:lnSpc>
                <a:spcPct val="100000"/>
              </a:lnSpc>
              <a:spcBef>
                <a:spcPts val="0"/>
              </a:spcBef>
              <a:spcAft>
                <a:spcPts val="0"/>
              </a:spcAft>
            </a:defPPr>
            <a:lvl1pPr marR="0" lvl="0" algn="r" rtl="0">
              <a:lnSpc>
                <a:spcPct val="100000"/>
              </a:lnSpc>
              <a:spcBef>
                <a:spcPts val="0"/>
              </a:spcBef>
              <a:spcAft>
                <a:spcPts val="0"/>
              </a:spcAft>
              <a:buClr>
                <a:srgbClr val="000000"/>
              </a:buClr>
              <a:buFont typeface="Arial"/>
              <a:defRPr sz="1000" b="0" i="0" u="none" strike="noStrike" cap="none">
                <a:solidFill>
                  <a:schemeClr val="bg1"/>
                </a:solidFill>
                <a:latin typeface="Avenir Next LT Pro" panose="020B0504020202020204" pitchFamily="34" charset="0"/>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fld id="{8B2E2F79-BC7F-4BB1-9203-38C79639CA91}" type="slidenum">
              <a:rPr lang="en-PH" smtClean="0">
                <a:solidFill>
                  <a:schemeClr val="tx1"/>
                </a:solidFill>
                <a:latin typeface="Montserrat" panose="00000500000000000000" pitchFamily="2" charset="0"/>
              </a:rPr>
              <a:pPr/>
              <a:t>‹#›</a:t>
            </a:fld>
            <a:endParaRPr lang="en-PH">
              <a:solidFill>
                <a:schemeClr val="tx1"/>
              </a:solidFill>
              <a:latin typeface="Montserrat" panose="00000500000000000000" pitchFamily="2" charset="0"/>
            </a:endParaRPr>
          </a:p>
        </p:txBody>
      </p:sp>
      <p:pic>
        <p:nvPicPr>
          <p:cNvPr id="9" name="Google Shape;226;p12">
            <a:extLst>
              <a:ext uri="{FF2B5EF4-FFF2-40B4-BE49-F238E27FC236}">
                <a16:creationId xmlns:a16="http://schemas.microsoft.com/office/drawing/2014/main" id="{E357D75E-3D4E-43D9-8D3E-5D6EDFD8ECAE}"/>
              </a:ext>
            </a:extLst>
          </p:cNvPr>
          <p:cNvPicPr preferRelativeResize="0">
            <a:picLocks noChangeAspect="1"/>
          </p:cNvPicPr>
          <p:nvPr userDrawn="1"/>
        </p:nvPicPr>
        <p:blipFill>
          <a:blip r:embed="rId2">
            <a:alphaModFix/>
          </a:blip>
          <a:stretch>
            <a:fillRect/>
          </a:stretch>
        </p:blipFill>
        <p:spPr>
          <a:xfrm>
            <a:off x="354642" y="4354250"/>
            <a:ext cx="1372984" cy="393192"/>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ver - Black/grid">
  <p:cSld name="TITLE_2_2_1_1">
    <p:bg>
      <p:bgPr>
        <a:solidFill>
          <a:srgbClr val="000000"/>
        </a:solidFill>
        <a:effectLst/>
      </p:bgPr>
    </p:bg>
    <p:spTree>
      <p:nvGrpSpPr>
        <p:cNvPr id="1" name="Shape 40"/>
        <p:cNvGrpSpPr/>
        <p:nvPr/>
      </p:nvGrpSpPr>
      <p:grpSpPr>
        <a:xfrm>
          <a:off x="0" y="0"/>
          <a:ext cx="0" cy="0"/>
          <a:chOff x="0" y="0"/>
          <a:chExt cx="0" cy="0"/>
        </a:xfrm>
      </p:grpSpPr>
      <p:sp>
        <p:nvSpPr>
          <p:cNvPr id="43" name="Google Shape;43;p5"/>
          <p:cNvSpPr/>
          <p:nvPr/>
        </p:nvSpPr>
        <p:spPr>
          <a:xfrm>
            <a:off x="3995964" y="2569200"/>
            <a:ext cx="2574000" cy="2574300"/>
          </a:xfrm>
          <a:prstGeom prst="rtTriangle">
            <a:avLst/>
          </a:pr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ontserrat" panose="00000500000000000000" pitchFamily="2" charset="0"/>
            </a:endParaRPr>
          </a:p>
        </p:txBody>
      </p:sp>
      <p:sp>
        <p:nvSpPr>
          <p:cNvPr id="44" name="Google Shape;44;p5"/>
          <p:cNvSpPr/>
          <p:nvPr/>
        </p:nvSpPr>
        <p:spPr>
          <a:xfrm>
            <a:off x="6570000" y="2569200"/>
            <a:ext cx="2574000" cy="2574300"/>
          </a:xfrm>
          <a:prstGeom prst="rtTriangle">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ontserrat" panose="00000500000000000000" pitchFamily="2" charset="0"/>
            </a:endParaRPr>
          </a:p>
        </p:txBody>
      </p:sp>
      <p:sp>
        <p:nvSpPr>
          <p:cNvPr id="45" name="Google Shape;45;p5"/>
          <p:cNvSpPr/>
          <p:nvPr/>
        </p:nvSpPr>
        <p:spPr>
          <a:xfrm rot="10800000">
            <a:off x="6570000" y="-49"/>
            <a:ext cx="2574000" cy="2574300"/>
          </a:xfrm>
          <a:prstGeom prst="rtTriangl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ontserrat" panose="00000500000000000000" pitchFamily="2" charset="0"/>
            </a:endParaRPr>
          </a:p>
        </p:txBody>
      </p:sp>
      <p:sp>
        <p:nvSpPr>
          <p:cNvPr id="46" name="Google Shape;46;p5"/>
          <p:cNvSpPr/>
          <p:nvPr/>
        </p:nvSpPr>
        <p:spPr>
          <a:xfrm rot="10800000">
            <a:off x="3996000" y="-49"/>
            <a:ext cx="2574000" cy="2574300"/>
          </a:xfrm>
          <a:prstGeom prst="rtTriangle">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ontserrat" panose="00000500000000000000" pitchFamily="2" charset="0"/>
            </a:endParaRPr>
          </a:p>
        </p:txBody>
      </p:sp>
      <p:sp>
        <p:nvSpPr>
          <p:cNvPr id="47" name="Google Shape;47;p5"/>
          <p:cNvSpPr txBox="1">
            <a:spLocks noGrp="1"/>
          </p:cNvSpPr>
          <p:nvPr>
            <p:ph type="ctrTitle"/>
          </p:nvPr>
        </p:nvSpPr>
        <p:spPr>
          <a:xfrm>
            <a:off x="354650" y="826025"/>
            <a:ext cx="4126200" cy="1234800"/>
          </a:xfrm>
          <a:prstGeom prst="rect">
            <a:avLst/>
          </a:prstGeom>
        </p:spPr>
        <p:txBody>
          <a:bodyPr spcFirstLastPara="1" wrap="square" lIns="0" tIns="91425" rIns="0" bIns="91425" anchor="b" anchorCtr="0">
            <a:noAutofit/>
          </a:bodyPr>
          <a:lstStyle>
            <a:lvl1pPr lvl="0" rtl="0">
              <a:spcBef>
                <a:spcPts val="0"/>
              </a:spcBef>
              <a:spcAft>
                <a:spcPts val="0"/>
              </a:spcAft>
              <a:buClr>
                <a:srgbClr val="FFFFFF"/>
              </a:buClr>
              <a:buSzPts val="3000"/>
              <a:buFont typeface="Montserrat"/>
              <a:buNone/>
              <a:defRPr sz="3000" b="1">
                <a:solidFill>
                  <a:srgbClr val="FFFFFF"/>
                </a:solidFill>
                <a:latin typeface="Montserrat" panose="00000500000000000000" pitchFamily="2" charset="0"/>
                <a:ea typeface="Montserrat" panose="00000500000000000000" pitchFamily="2" charset="0"/>
                <a:cs typeface="Montserrat" panose="00000500000000000000" pitchFamily="2" charset="0"/>
                <a:sym typeface="Montserrat"/>
              </a:defRPr>
            </a:lvl1pPr>
            <a:lvl2pPr lvl="1" algn="ctr" rtl="0">
              <a:spcBef>
                <a:spcPts val="0"/>
              </a:spcBef>
              <a:spcAft>
                <a:spcPts val="0"/>
              </a:spcAft>
              <a:buClr>
                <a:srgbClr val="FFFFFF"/>
              </a:buClr>
              <a:buSzPts val="5200"/>
              <a:buNone/>
              <a:defRPr sz="5200">
                <a:solidFill>
                  <a:srgbClr val="FFFFFF"/>
                </a:solidFill>
              </a:defRPr>
            </a:lvl2pPr>
            <a:lvl3pPr lvl="2" algn="ctr" rtl="0">
              <a:spcBef>
                <a:spcPts val="0"/>
              </a:spcBef>
              <a:spcAft>
                <a:spcPts val="0"/>
              </a:spcAft>
              <a:buClr>
                <a:srgbClr val="FFFFFF"/>
              </a:buClr>
              <a:buSzPts val="5200"/>
              <a:buNone/>
              <a:defRPr sz="5200">
                <a:solidFill>
                  <a:srgbClr val="FFFFFF"/>
                </a:solidFill>
              </a:defRPr>
            </a:lvl3pPr>
            <a:lvl4pPr lvl="3" algn="ctr" rtl="0">
              <a:spcBef>
                <a:spcPts val="0"/>
              </a:spcBef>
              <a:spcAft>
                <a:spcPts val="0"/>
              </a:spcAft>
              <a:buClr>
                <a:srgbClr val="FFFFFF"/>
              </a:buClr>
              <a:buSzPts val="5200"/>
              <a:buNone/>
              <a:defRPr sz="5200">
                <a:solidFill>
                  <a:srgbClr val="FFFFFF"/>
                </a:solidFill>
              </a:defRPr>
            </a:lvl4pPr>
            <a:lvl5pPr lvl="4" algn="ctr" rtl="0">
              <a:spcBef>
                <a:spcPts val="0"/>
              </a:spcBef>
              <a:spcAft>
                <a:spcPts val="0"/>
              </a:spcAft>
              <a:buClr>
                <a:srgbClr val="FFFFFF"/>
              </a:buClr>
              <a:buSzPts val="5200"/>
              <a:buNone/>
              <a:defRPr sz="5200">
                <a:solidFill>
                  <a:srgbClr val="FFFFFF"/>
                </a:solidFill>
              </a:defRPr>
            </a:lvl5pPr>
            <a:lvl6pPr lvl="5" algn="ctr" rtl="0">
              <a:spcBef>
                <a:spcPts val="0"/>
              </a:spcBef>
              <a:spcAft>
                <a:spcPts val="0"/>
              </a:spcAft>
              <a:buClr>
                <a:srgbClr val="FFFFFF"/>
              </a:buClr>
              <a:buSzPts val="5200"/>
              <a:buNone/>
              <a:defRPr sz="5200">
                <a:solidFill>
                  <a:srgbClr val="FFFFFF"/>
                </a:solidFill>
              </a:defRPr>
            </a:lvl6pPr>
            <a:lvl7pPr lvl="6" algn="ctr" rtl="0">
              <a:spcBef>
                <a:spcPts val="0"/>
              </a:spcBef>
              <a:spcAft>
                <a:spcPts val="0"/>
              </a:spcAft>
              <a:buClr>
                <a:srgbClr val="FFFFFF"/>
              </a:buClr>
              <a:buSzPts val="5200"/>
              <a:buNone/>
              <a:defRPr sz="5200">
                <a:solidFill>
                  <a:srgbClr val="FFFFFF"/>
                </a:solidFill>
              </a:defRPr>
            </a:lvl7pPr>
            <a:lvl8pPr lvl="7" algn="ctr" rtl="0">
              <a:spcBef>
                <a:spcPts val="0"/>
              </a:spcBef>
              <a:spcAft>
                <a:spcPts val="0"/>
              </a:spcAft>
              <a:buClr>
                <a:srgbClr val="FFFFFF"/>
              </a:buClr>
              <a:buSzPts val="5200"/>
              <a:buNone/>
              <a:defRPr sz="5200">
                <a:solidFill>
                  <a:srgbClr val="FFFFFF"/>
                </a:solidFill>
              </a:defRPr>
            </a:lvl8pPr>
            <a:lvl9pPr lvl="8" algn="ctr" rtl="0">
              <a:spcBef>
                <a:spcPts val="0"/>
              </a:spcBef>
              <a:spcAft>
                <a:spcPts val="0"/>
              </a:spcAft>
              <a:buClr>
                <a:srgbClr val="FFFFFF"/>
              </a:buClr>
              <a:buSzPts val="5200"/>
              <a:buNone/>
              <a:defRPr sz="5200">
                <a:solidFill>
                  <a:srgbClr val="FFFFFF"/>
                </a:solidFill>
              </a:defRPr>
            </a:lvl9pPr>
          </a:lstStyle>
          <a:p>
            <a:endParaRPr/>
          </a:p>
        </p:txBody>
      </p:sp>
      <p:sp>
        <p:nvSpPr>
          <p:cNvPr id="48" name="Google Shape;48;p5"/>
          <p:cNvSpPr txBox="1">
            <a:spLocks noGrp="1"/>
          </p:cNvSpPr>
          <p:nvPr>
            <p:ph type="subTitle" idx="1"/>
          </p:nvPr>
        </p:nvSpPr>
        <p:spPr>
          <a:xfrm>
            <a:off x="354650" y="1984625"/>
            <a:ext cx="4126200" cy="792600"/>
          </a:xfrm>
          <a:prstGeom prst="rect">
            <a:avLst/>
          </a:prstGeom>
        </p:spPr>
        <p:txBody>
          <a:bodyPr spcFirstLastPara="1" wrap="square" lIns="0" tIns="91425" rIns="0" bIns="91425" anchor="t" anchorCtr="0">
            <a:noAutofit/>
          </a:bodyPr>
          <a:lstStyle>
            <a:lvl1pPr marL="0" lvl="0" indent="0" rtl="0">
              <a:lnSpc>
                <a:spcPct val="100000"/>
              </a:lnSpc>
              <a:spcBef>
                <a:spcPts val="0"/>
              </a:spcBef>
              <a:spcAft>
                <a:spcPts val="0"/>
              </a:spcAft>
              <a:buClr>
                <a:srgbClr val="666666"/>
              </a:buClr>
              <a:buSzPts val="1800"/>
              <a:buFont typeface="Montserrat"/>
              <a:buNone/>
              <a:defRPr sz="1800">
                <a:solidFill>
                  <a:srgbClr val="666666"/>
                </a:solidFill>
                <a:latin typeface="Montserrat" panose="00000500000000000000" pitchFamily="2" charset="0"/>
                <a:ea typeface="Montserrat" panose="00000500000000000000" pitchFamily="2" charset="0"/>
                <a:cs typeface="Montserrat" panose="00000500000000000000" pitchFamily="2" charset="0"/>
                <a:sym typeface="Montserrat"/>
              </a:defRPr>
            </a:lvl1pPr>
            <a:lvl2pPr lvl="1" rtl="0">
              <a:lnSpc>
                <a:spcPct val="100000"/>
              </a:lnSpc>
              <a:spcBef>
                <a:spcPts val="0"/>
              </a:spcBef>
              <a:spcAft>
                <a:spcPts val="0"/>
              </a:spcAft>
              <a:buClr>
                <a:srgbClr val="666666"/>
              </a:buClr>
              <a:buSzPts val="1800"/>
              <a:buFont typeface="Montserrat"/>
              <a:buNone/>
              <a:defRPr sz="1800">
                <a:solidFill>
                  <a:srgbClr val="666666"/>
                </a:solidFill>
                <a:latin typeface="Montserrat"/>
                <a:ea typeface="Montserrat"/>
                <a:cs typeface="Montserrat"/>
                <a:sym typeface="Montserrat"/>
              </a:defRPr>
            </a:lvl2pPr>
            <a:lvl3pPr lvl="2" rtl="0">
              <a:lnSpc>
                <a:spcPct val="100000"/>
              </a:lnSpc>
              <a:spcBef>
                <a:spcPts val="0"/>
              </a:spcBef>
              <a:spcAft>
                <a:spcPts val="0"/>
              </a:spcAft>
              <a:buClr>
                <a:srgbClr val="666666"/>
              </a:buClr>
              <a:buSzPts val="1800"/>
              <a:buFont typeface="Montserrat"/>
              <a:buNone/>
              <a:defRPr sz="1800">
                <a:solidFill>
                  <a:srgbClr val="666666"/>
                </a:solidFill>
                <a:latin typeface="Montserrat"/>
                <a:ea typeface="Montserrat"/>
                <a:cs typeface="Montserrat"/>
                <a:sym typeface="Montserrat"/>
              </a:defRPr>
            </a:lvl3pPr>
            <a:lvl4pPr lvl="3" rtl="0">
              <a:lnSpc>
                <a:spcPct val="100000"/>
              </a:lnSpc>
              <a:spcBef>
                <a:spcPts val="0"/>
              </a:spcBef>
              <a:spcAft>
                <a:spcPts val="0"/>
              </a:spcAft>
              <a:buClr>
                <a:srgbClr val="666666"/>
              </a:buClr>
              <a:buSzPts val="1800"/>
              <a:buFont typeface="Montserrat"/>
              <a:buNone/>
              <a:defRPr sz="1800">
                <a:solidFill>
                  <a:srgbClr val="666666"/>
                </a:solidFill>
                <a:latin typeface="Montserrat"/>
                <a:ea typeface="Montserrat"/>
                <a:cs typeface="Montserrat"/>
                <a:sym typeface="Montserrat"/>
              </a:defRPr>
            </a:lvl4pPr>
            <a:lvl5pPr lvl="4" rtl="0">
              <a:lnSpc>
                <a:spcPct val="100000"/>
              </a:lnSpc>
              <a:spcBef>
                <a:spcPts val="0"/>
              </a:spcBef>
              <a:spcAft>
                <a:spcPts val="0"/>
              </a:spcAft>
              <a:buClr>
                <a:srgbClr val="666666"/>
              </a:buClr>
              <a:buSzPts val="1800"/>
              <a:buFont typeface="Montserrat"/>
              <a:buNone/>
              <a:defRPr sz="1800">
                <a:solidFill>
                  <a:srgbClr val="666666"/>
                </a:solidFill>
                <a:latin typeface="Montserrat"/>
                <a:ea typeface="Montserrat"/>
                <a:cs typeface="Montserrat"/>
                <a:sym typeface="Montserrat"/>
              </a:defRPr>
            </a:lvl5pPr>
            <a:lvl6pPr lvl="5" rtl="0">
              <a:lnSpc>
                <a:spcPct val="100000"/>
              </a:lnSpc>
              <a:spcBef>
                <a:spcPts val="0"/>
              </a:spcBef>
              <a:spcAft>
                <a:spcPts val="0"/>
              </a:spcAft>
              <a:buClr>
                <a:srgbClr val="666666"/>
              </a:buClr>
              <a:buSzPts val="1800"/>
              <a:buFont typeface="Montserrat"/>
              <a:buNone/>
              <a:defRPr sz="1800">
                <a:solidFill>
                  <a:srgbClr val="666666"/>
                </a:solidFill>
                <a:latin typeface="Montserrat"/>
                <a:ea typeface="Montserrat"/>
                <a:cs typeface="Montserrat"/>
                <a:sym typeface="Montserrat"/>
              </a:defRPr>
            </a:lvl6pPr>
            <a:lvl7pPr lvl="6" rtl="0">
              <a:lnSpc>
                <a:spcPct val="100000"/>
              </a:lnSpc>
              <a:spcBef>
                <a:spcPts val="0"/>
              </a:spcBef>
              <a:spcAft>
                <a:spcPts val="0"/>
              </a:spcAft>
              <a:buClr>
                <a:srgbClr val="666666"/>
              </a:buClr>
              <a:buSzPts val="1800"/>
              <a:buFont typeface="Montserrat"/>
              <a:buNone/>
              <a:defRPr sz="1800">
                <a:solidFill>
                  <a:srgbClr val="666666"/>
                </a:solidFill>
                <a:latin typeface="Montserrat"/>
                <a:ea typeface="Montserrat"/>
                <a:cs typeface="Montserrat"/>
                <a:sym typeface="Montserrat"/>
              </a:defRPr>
            </a:lvl7pPr>
            <a:lvl8pPr lvl="7" rtl="0">
              <a:lnSpc>
                <a:spcPct val="100000"/>
              </a:lnSpc>
              <a:spcBef>
                <a:spcPts val="0"/>
              </a:spcBef>
              <a:spcAft>
                <a:spcPts val="0"/>
              </a:spcAft>
              <a:buClr>
                <a:srgbClr val="666666"/>
              </a:buClr>
              <a:buSzPts val="1800"/>
              <a:buFont typeface="Montserrat"/>
              <a:buNone/>
              <a:defRPr sz="1800">
                <a:solidFill>
                  <a:srgbClr val="666666"/>
                </a:solidFill>
                <a:latin typeface="Montserrat"/>
                <a:ea typeface="Montserrat"/>
                <a:cs typeface="Montserrat"/>
                <a:sym typeface="Montserrat"/>
              </a:defRPr>
            </a:lvl8pPr>
            <a:lvl9pPr lvl="8" rtl="0">
              <a:lnSpc>
                <a:spcPct val="100000"/>
              </a:lnSpc>
              <a:spcBef>
                <a:spcPts val="0"/>
              </a:spcBef>
              <a:spcAft>
                <a:spcPts val="0"/>
              </a:spcAft>
              <a:buClr>
                <a:srgbClr val="666666"/>
              </a:buClr>
              <a:buSzPts val="1800"/>
              <a:buFont typeface="Montserrat"/>
              <a:buNone/>
              <a:defRPr sz="1800">
                <a:solidFill>
                  <a:srgbClr val="666666"/>
                </a:solidFill>
                <a:latin typeface="Montserrat"/>
                <a:ea typeface="Montserrat"/>
                <a:cs typeface="Montserrat"/>
                <a:sym typeface="Montserrat"/>
              </a:defRPr>
            </a:lvl9pPr>
          </a:lstStyle>
          <a:p>
            <a:endParaRPr/>
          </a:p>
        </p:txBody>
      </p:sp>
      <p:sp>
        <p:nvSpPr>
          <p:cNvPr id="49" name="Google Shape;49;p5"/>
          <p:cNvSpPr txBox="1">
            <a:spLocks noGrp="1"/>
          </p:cNvSpPr>
          <p:nvPr>
            <p:ph type="subTitle" idx="2"/>
          </p:nvPr>
        </p:nvSpPr>
        <p:spPr>
          <a:xfrm>
            <a:off x="354650" y="3059300"/>
            <a:ext cx="4126200" cy="307500"/>
          </a:xfrm>
          <a:prstGeom prst="rect">
            <a:avLst/>
          </a:prstGeom>
        </p:spPr>
        <p:txBody>
          <a:bodyPr spcFirstLastPara="1" wrap="square" lIns="0" tIns="91425" rIns="0" bIns="91425" anchor="b" anchorCtr="0">
            <a:noAutofit/>
          </a:bodyPr>
          <a:lstStyle>
            <a:lvl1pPr marL="0" lvl="0" indent="0" rtl="0">
              <a:lnSpc>
                <a:spcPct val="100000"/>
              </a:lnSpc>
              <a:spcBef>
                <a:spcPts val="0"/>
              </a:spcBef>
              <a:spcAft>
                <a:spcPts val="0"/>
              </a:spcAft>
              <a:buClr>
                <a:srgbClr val="CBCBCB"/>
              </a:buClr>
              <a:buSzPts val="1200"/>
              <a:buNone/>
              <a:defRPr sz="1200" b="1">
                <a:solidFill>
                  <a:srgbClr val="CBCBCB"/>
                </a:solidFill>
                <a:latin typeface="Montserrat" panose="00000500000000000000" pitchFamily="2" charset="0"/>
              </a:defRPr>
            </a:lvl1pPr>
            <a:lvl2pPr lvl="1" rtl="0">
              <a:lnSpc>
                <a:spcPct val="100000"/>
              </a:lnSpc>
              <a:spcBef>
                <a:spcPts val="0"/>
              </a:spcBef>
              <a:spcAft>
                <a:spcPts val="0"/>
              </a:spcAft>
              <a:buClr>
                <a:srgbClr val="CBCBCB"/>
              </a:buClr>
              <a:buSzPts val="1800"/>
              <a:buNone/>
              <a:defRPr sz="1800" b="1">
                <a:solidFill>
                  <a:srgbClr val="CBCBCB"/>
                </a:solidFill>
              </a:defRPr>
            </a:lvl2pPr>
            <a:lvl3pPr lvl="2" rtl="0">
              <a:lnSpc>
                <a:spcPct val="100000"/>
              </a:lnSpc>
              <a:spcBef>
                <a:spcPts val="0"/>
              </a:spcBef>
              <a:spcAft>
                <a:spcPts val="0"/>
              </a:spcAft>
              <a:buClr>
                <a:srgbClr val="CBCBCB"/>
              </a:buClr>
              <a:buSzPts val="1800"/>
              <a:buNone/>
              <a:defRPr sz="1800" b="1">
                <a:solidFill>
                  <a:srgbClr val="CBCBCB"/>
                </a:solidFill>
              </a:defRPr>
            </a:lvl3pPr>
            <a:lvl4pPr lvl="3" rtl="0">
              <a:lnSpc>
                <a:spcPct val="100000"/>
              </a:lnSpc>
              <a:spcBef>
                <a:spcPts val="0"/>
              </a:spcBef>
              <a:spcAft>
                <a:spcPts val="0"/>
              </a:spcAft>
              <a:buClr>
                <a:srgbClr val="CBCBCB"/>
              </a:buClr>
              <a:buSzPts val="1800"/>
              <a:buNone/>
              <a:defRPr sz="1800" b="1">
                <a:solidFill>
                  <a:srgbClr val="CBCBCB"/>
                </a:solidFill>
              </a:defRPr>
            </a:lvl4pPr>
            <a:lvl5pPr lvl="4" rtl="0">
              <a:lnSpc>
                <a:spcPct val="100000"/>
              </a:lnSpc>
              <a:spcBef>
                <a:spcPts val="0"/>
              </a:spcBef>
              <a:spcAft>
                <a:spcPts val="0"/>
              </a:spcAft>
              <a:buClr>
                <a:srgbClr val="CBCBCB"/>
              </a:buClr>
              <a:buSzPts val="1800"/>
              <a:buNone/>
              <a:defRPr sz="1800" b="1">
                <a:solidFill>
                  <a:srgbClr val="CBCBCB"/>
                </a:solidFill>
              </a:defRPr>
            </a:lvl5pPr>
            <a:lvl6pPr lvl="5" rtl="0">
              <a:lnSpc>
                <a:spcPct val="100000"/>
              </a:lnSpc>
              <a:spcBef>
                <a:spcPts val="0"/>
              </a:spcBef>
              <a:spcAft>
                <a:spcPts val="0"/>
              </a:spcAft>
              <a:buClr>
                <a:srgbClr val="CBCBCB"/>
              </a:buClr>
              <a:buSzPts val="1800"/>
              <a:buNone/>
              <a:defRPr sz="1800" b="1">
                <a:solidFill>
                  <a:srgbClr val="CBCBCB"/>
                </a:solidFill>
              </a:defRPr>
            </a:lvl6pPr>
            <a:lvl7pPr lvl="6" rtl="0">
              <a:lnSpc>
                <a:spcPct val="100000"/>
              </a:lnSpc>
              <a:spcBef>
                <a:spcPts val="0"/>
              </a:spcBef>
              <a:spcAft>
                <a:spcPts val="0"/>
              </a:spcAft>
              <a:buClr>
                <a:srgbClr val="CBCBCB"/>
              </a:buClr>
              <a:buSzPts val="1800"/>
              <a:buNone/>
              <a:defRPr sz="1800" b="1">
                <a:solidFill>
                  <a:srgbClr val="CBCBCB"/>
                </a:solidFill>
              </a:defRPr>
            </a:lvl7pPr>
            <a:lvl8pPr lvl="7" rtl="0">
              <a:lnSpc>
                <a:spcPct val="100000"/>
              </a:lnSpc>
              <a:spcBef>
                <a:spcPts val="0"/>
              </a:spcBef>
              <a:spcAft>
                <a:spcPts val="0"/>
              </a:spcAft>
              <a:buClr>
                <a:srgbClr val="CBCBCB"/>
              </a:buClr>
              <a:buSzPts val="1800"/>
              <a:buNone/>
              <a:defRPr sz="1800" b="1">
                <a:solidFill>
                  <a:srgbClr val="CBCBCB"/>
                </a:solidFill>
              </a:defRPr>
            </a:lvl8pPr>
            <a:lvl9pPr lvl="8" rtl="0">
              <a:lnSpc>
                <a:spcPct val="100000"/>
              </a:lnSpc>
              <a:spcBef>
                <a:spcPts val="0"/>
              </a:spcBef>
              <a:spcAft>
                <a:spcPts val="0"/>
              </a:spcAft>
              <a:buClr>
                <a:srgbClr val="CBCBCB"/>
              </a:buClr>
              <a:buSzPts val="1800"/>
              <a:buNone/>
              <a:defRPr sz="1800" b="1">
                <a:solidFill>
                  <a:srgbClr val="CBCBCB"/>
                </a:solidFill>
              </a:defRPr>
            </a:lvl9pPr>
          </a:lstStyle>
          <a:p>
            <a:endParaRPr/>
          </a:p>
        </p:txBody>
      </p:sp>
      <p:sp>
        <p:nvSpPr>
          <p:cNvPr id="50" name="Google Shape;50;p5"/>
          <p:cNvSpPr txBox="1">
            <a:spLocks noGrp="1"/>
          </p:cNvSpPr>
          <p:nvPr>
            <p:ph type="subTitle" idx="3"/>
          </p:nvPr>
        </p:nvSpPr>
        <p:spPr>
          <a:xfrm>
            <a:off x="354650" y="3214400"/>
            <a:ext cx="4126200" cy="307500"/>
          </a:xfrm>
          <a:prstGeom prst="rect">
            <a:avLst/>
          </a:prstGeom>
        </p:spPr>
        <p:txBody>
          <a:bodyPr spcFirstLastPara="1" wrap="square" lIns="0" tIns="91425" rIns="0" bIns="91425" anchor="t" anchorCtr="0">
            <a:noAutofit/>
          </a:bodyPr>
          <a:lstStyle>
            <a:lvl1pPr marL="0" lvl="0" indent="0" rtl="0">
              <a:lnSpc>
                <a:spcPct val="100000"/>
              </a:lnSpc>
              <a:spcBef>
                <a:spcPts val="0"/>
              </a:spcBef>
              <a:spcAft>
                <a:spcPts val="0"/>
              </a:spcAft>
              <a:buClr>
                <a:srgbClr val="CBCBCB"/>
              </a:buClr>
              <a:buSzPts val="1200"/>
              <a:buNone/>
              <a:defRPr sz="1200">
                <a:solidFill>
                  <a:srgbClr val="CBCBCB"/>
                </a:solidFill>
                <a:latin typeface="Montserrat" panose="00000500000000000000" pitchFamily="2" charset="0"/>
              </a:defRPr>
            </a:lvl1pPr>
            <a:lvl2pPr lvl="1" rtl="0">
              <a:lnSpc>
                <a:spcPct val="100000"/>
              </a:lnSpc>
              <a:spcBef>
                <a:spcPts val="0"/>
              </a:spcBef>
              <a:spcAft>
                <a:spcPts val="0"/>
              </a:spcAft>
              <a:buClr>
                <a:srgbClr val="CBCBCB"/>
              </a:buClr>
              <a:buSzPts val="1800"/>
              <a:buNone/>
              <a:defRPr sz="1800" b="1">
                <a:solidFill>
                  <a:srgbClr val="CBCBCB"/>
                </a:solidFill>
              </a:defRPr>
            </a:lvl2pPr>
            <a:lvl3pPr lvl="2" rtl="0">
              <a:lnSpc>
                <a:spcPct val="100000"/>
              </a:lnSpc>
              <a:spcBef>
                <a:spcPts val="0"/>
              </a:spcBef>
              <a:spcAft>
                <a:spcPts val="0"/>
              </a:spcAft>
              <a:buClr>
                <a:srgbClr val="CBCBCB"/>
              </a:buClr>
              <a:buSzPts val="1800"/>
              <a:buNone/>
              <a:defRPr sz="1800" b="1">
                <a:solidFill>
                  <a:srgbClr val="CBCBCB"/>
                </a:solidFill>
              </a:defRPr>
            </a:lvl3pPr>
            <a:lvl4pPr lvl="3" rtl="0">
              <a:lnSpc>
                <a:spcPct val="100000"/>
              </a:lnSpc>
              <a:spcBef>
                <a:spcPts val="0"/>
              </a:spcBef>
              <a:spcAft>
                <a:spcPts val="0"/>
              </a:spcAft>
              <a:buClr>
                <a:srgbClr val="CBCBCB"/>
              </a:buClr>
              <a:buSzPts val="1800"/>
              <a:buNone/>
              <a:defRPr sz="1800" b="1">
                <a:solidFill>
                  <a:srgbClr val="CBCBCB"/>
                </a:solidFill>
              </a:defRPr>
            </a:lvl4pPr>
            <a:lvl5pPr lvl="4" rtl="0">
              <a:lnSpc>
                <a:spcPct val="100000"/>
              </a:lnSpc>
              <a:spcBef>
                <a:spcPts val="0"/>
              </a:spcBef>
              <a:spcAft>
                <a:spcPts val="0"/>
              </a:spcAft>
              <a:buClr>
                <a:srgbClr val="CBCBCB"/>
              </a:buClr>
              <a:buSzPts val="1800"/>
              <a:buNone/>
              <a:defRPr sz="1800" b="1">
                <a:solidFill>
                  <a:srgbClr val="CBCBCB"/>
                </a:solidFill>
              </a:defRPr>
            </a:lvl5pPr>
            <a:lvl6pPr lvl="5" rtl="0">
              <a:lnSpc>
                <a:spcPct val="100000"/>
              </a:lnSpc>
              <a:spcBef>
                <a:spcPts val="0"/>
              </a:spcBef>
              <a:spcAft>
                <a:spcPts val="0"/>
              </a:spcAft>
              <a:buClr>
                <a:srgbClr val="CBCBCB"/>
              </a:buClr>
              <a:buSzPts val="1800"/>
              <a:buNone/>
              <a:defRPr sz="1800" b="1">
                <a:solidFill>
                  <a:srgbClr val="CBCBCB"/>
                </a:solidFill>
              </a:defRPr>
            </a:lvl6pPr>
            <a:lvl7pPr lvl="6" rtl="0">
              <a:lnSpc>
                <a:spcPct val="100000"/>
              </a:lnSpc>
              <a:spcBef>
                <a:spcPts val="0"/>
              </a:spcBef>
              <a:spcAft>
                <a:spcPts val="0"/>
              </a:spcAft>
              <a:buClr>
                <a:srgbClr val="CBCBCB"/>
              </a:buClr>
              <a:buSzPts val="1800"/>
              <a:buNone/>
              <a:defRPr sz="1800" b="1">
                <a:solidFill>
                  <a:srgbClr val="CBCBCB"/>
                </a:solidFill>
              </a:defRPr>
            </a:lvl7pPr>
            <a:lvl8pPr lvl="7" rtl="0">
              <a:lnSpc>
                <a:spcPct val="100000"/>
              </a:lnSpc>
              <a:spcBef>
                <a:spcPts val="0"/>
              </a:spcBef>
              <a:spcAft>
                <a:spcPts val="0"/>
              </a:spcAft>
              <a:buClr>
                <a:srgbClr val="CBCBCB"/>
              </a:buClr>
              <a:buSzPts val="1800"/>
              <a:buNone/>
              <a:defRPr sz="1800" b="1">
                <a:solidFill>
                  <a:srgbClr val="CBCBCB"/>
                </a:solidFill>
              </a:defRPr>
            </a:lvl8pPr>
            <a:lvl9pPr lvl="8" rtl="0">
              <a:lnSpc>
                <a:spcPct val="100000"/>
              </a:lnSpc>
              <a:spcBef>
                <a:spcPts val="0"/>
              </a:spcBef>
              <a:spcAft>
                <a:spcPts val="0"/>
              </a:spcAft>
              <a:buClr>
                <a:srgbClr val="CBCBCB"/>
              </a:buClr>
              <a:buSzPts val="1800"/>
              <a:buNone/>
              <a:defRPr sz="1800" b="1">
                <a:solidFill>
                  <a:srgbClr val="CBCBCB"/>
                </a:solidFill>
              </a:defRPr>
            </a:lvl9pPr>
          </a:lstStyle>
          <a:p>
            <a:endParaRPr/>
          </a:p>
        </p:txBody>
      </p:sp>
      <p:sp>
        <p:nvSpPr>
          <p:cNvPr id="51" name="Google Shape;51;p5"/>
          <p:cNvSpPr txBox="1">
            <a:spLocks noGrp="1"/>
          </p:cNvSpPr>
          <p:nvPr>
            <p:ph type="subTitle" idx="4"/>
          </p:nvPr>
        </p:nvSpPr>
        <p:spPr>
          <a:xfrm>
            <a:off x="354650" y="3642975"/>
            <a:ext cx="4126200" cy="307500"/>
          </a:xfrm>
          <a:prstGeom prst="rect">
            <a:avLst/>
          </a:prstGeom>
        </p:spPr>
        <p:txBody>
          <a:bodyPr spcFirstLastPara="1" wrap="square" lIns="0" tIns="91425" rIns="0" bIns="91425" anchor="t" anchorCtr="0">
            <a:noAutofit/>
          </a:bodyPr>
          <a:lstStyle>
            <a:lvl1pPr marL="0" lvl="0" indent="0" rtl="0">
              <a:lnSpc>
                <a:spcPct val="100000"/>
              </a:lnSpc>
              <a:spcBef>
                <a:spcPts val="0"/>
              </a:spcBef>
              <a:spcAft>
                <a:spcPts val="0"/>
              </a:spcAft>
              <a:buClr>
                <a:srgbClr val="CBCBCB"/>
              </a:buClr>
              <a:buSzPts val="1000"/>
              <a:buNone/>
              <a:defRPr sz="1000">
                <a:solidFill>
                  <a:srgbClr val="CBCBCB"/>
                </a:solidFill>
                <a:latin typeface="Montserrat" panose="00000500000000000000" pitchFamily="2" charset="0"/>
              </a:defRPr>
            </a:lvl1pPr>
            <a:lvl2pPr lvl="1" rtl="0">
              <a:lnSpc>
                <a:spcPct val="100000"/>
              </a:lnSpc>
              <a:spcBef>
                <a:spcPts val="0"/>
              </a:spcBef>
              <a:spcAft>
                <a:spcPts val="0"/>
              </a:spcAft>
              <a:buClr>
                <a:srgbClr val="CBCBCB"/>
              </a:buClr>
              <a:buSzPts val="1800"/>
              <a:buNone/>
              <a:defRPr sz="1800" b="1">
                <a:solidFill>
                  <a:srgbClr val="CBCBCB"/>
                </a:solidFill>
              </a:defRPr>
            </a:lvl2pPr>
            <a:lvl3pPr lvl="2" rtl="0">
              <a:lnSpc>
                <a:spcPct val="100000"/>
              </a:lnSpc>
              <a:spcBef>
                <a:spcPts val="0"/>
              </a:spcBef>
              <a:spcAft>
                <a:spcPts val="0"/>
              </a:spcAft>
              <a:buClr>
                <a:srgbClr val="CBCBCB"/>
              </a:buClr>
              <a:buSzPts val="1800"/>
              <a:buNone/>
              <a:defRPr sz="1800" b="1">
                <a:solidFill>
                  <a:srgbClr val="CBCBCB"/>
                </a:solidFill>
              </a:defRPr>
            </a:lvl3pPr>
            <a:lvl4pPr lvl="3" rtl="0">
              <a:lnSpc>
                <a:spcPct val="100000"/>
              </a:lnSpc>
              <a:spcBef>
                <a:spcPts val="0"/>
              </a:spcBef>
              <a:spcAft>
                <a:spcPts val="0"/>
              </a:spcAft>
              <a:buClr>
                <a:srgbClr val="CBCBCB"/>
              </a:buClr>
              <a:buSzPts val="1800"/>
              <a:buNone/>
              <a:defRPr sz="1800" b="1">
                <a:solidFill>
                  <a:srgbClr val="CBCBCB"/>
                </a:solidFill>
              </a:defRPr>
            </a:lvl4pPr>
            <a:lvl5pPr lvl="4" rtl="0">
              <a:lnSpc>
                <a:spcPct val="100000"/>
              </a:lnSpc>
              <a:spcBef>
                <a:spcPts val="0"/>
              </a:spcBef>
              <a:spcAft>
                <a:spcPts val="0"/>
              </a:spcAft>
              <a:buClr>
                <a:srgbClr val="CBCBCB"/>
              </a:buClr>
              <a:buSzPts val="1800"/>
              <a:buNone/>
              <a:defRPr sz="1800" b="1">
                <a:solidFill>
                  <a:srgbClr val="CBCBCB"/>
                </a:solidFill>
              </a:defRPr>
            </a:lvl5pPr>
            <a:lvl6pPr lvl="5" rtl="0">
              <a:lnSpc>
                <a:spcPct val="100000"/>
              </a:lnSpc>
              <a:spcBef>
                <a:spcPts val="0"/>
              </a:spcBef>
              <a:spcAft>
                <a:spcPts val="0"/>
              </a:spcAft>
              <a:buClr>
                <a:srgbClr val="CBCBCB"/>
              </a:buClr>
              <a:buSzPts val="1800"/>
              <a:buNone/>
              <a:defRPr sz="1800" b="1">
                <a:solidFill>
                  <a:srgbClr val="CBCBCB"/>
                </a:solidFill>
              </a:defRPr>
            </a:lvl6pPr>
            <a:lvl7pPr lvl="6" rtl="0">
              <a:lnSpc>
                <a:spcPct val="100000"/>
              </a:lnSpc>
              <a:spcBef>
                <a:spcPts val="0"/>
              </a:spcBef>
              <a:spcAft>
                <a:spcPts val="0"/>
              </a:spcAft>
              <a:buClr>
                <a:srgbClr val="CBCBCB"/>
              </a:buClr>
              <a:buSzPts val="1800"/>
              <a:buNone/>
              <a:defRPr sz="1800" b="1">
                <a:solidFill>
                  <a:srgbClr val="CBCBCB"/>
                </a:solidFill>
              </a:defRPr>
            </a:lvl7pPr>
            <a:lvl8pPr lvl="7" rtl="0">
              <a:lnSpc>
                <a:spcPct val="100000"/>
              </a:lnSpc>
              <a:spcBef>
                <a:spcPts val="0"/>
              </a:spcBef>
              <a:spcAft>
                <a:spcPts val="0"/>
              </a:spcAft>
              <a:buClr>
                <a:srgbClr val="CBCBCB"/>
              </a:buClr>
              <a:buSzPts val="1800"/>
              <a:buNone/>
              <a:defRPr sz="1800" b="1">
                <a:solidFill>
                  <a:srgbClr val="CBCBCB"/>
                </a:solidFill>
              </a:defRPr>
            </a:lvl8pPr>
            <a:lvl9pPr lvl="8" rtl="0">
              <a:lnSpc>
                <a:spcPct val="100000"/>
              </a:lnSpc>
              <a:spcBef>
                <a:spcPts val="0"/>
              </a:spcBef>
              <a:spcAft>
                <a:spcPts val="0"/>
              </a:spcAft>
              <a:buClr>
                <a:srgbClr val="CBCBCB"/>
              </a:buClr>
              <a:buSzPts val="1800"/>
              <a:buNone/>
              <a:defRPr sz="1800" b="1">
                <a:solidFill>
                  <a:srgbClr val="CBCBCB"/>
                </a:solidFill>
              </a:defRPr>
            </a:lvl9pPr>
          </a:lstStyle>
          <a:p>
            <a:endParaRPr/>
          </a:p>
        </p:txBody>
      </p:sp>
      <p:sp>
        <p:nvSpPr>
          <p:cNvPr id="13" name="Google Shape;29;p4">
            <a:extLst>
              <a:ext uri="{FF2B5EF4-FFF2-40B4-BE49-F238E27FC236}">
                <a16:creationId xmlns:a16="http://schemas.microsoft.com/office/drawing/2014/main" id="{D4453236-0638-4F57-842D-ED4C834BDB18}"/>
              </a:ext>
            </a:extLst>
          </p:cNvPr>
          <p:cNvSpPr/>
          <p:nvPr userDrawn="1"/>
        </p:nvSpPr>
        <p:spPr>
          <a:xfrm>
            <a:off x="354650" y="4966350"/>
            <a:ext cx="5064000" cy="184800"/>
          </a:xfrm>
          <a:prstGeom prst="rect">
            <a:avLst/>
          </a:prstGeom>
          <a:noFill/>
          <a:ln>
            <a:noFill/>
          </a:ln>
        </p:spPr>
        <p:txBody>
          <a:bodyPr spcFirstLastPara="1" wrap="square" lIns="0" tIns="45700" rIns="0" bIns="45700" anchor="t" anchorCtr="0">
            <a:noAutofit/>
          </a:bodyPr>
          <a:lstStyle/>
          <a:p>
            <a:pPr marL="0" marR="0" lvl="0" indent="0" algn="l" rtl="0">
              <a:lnSpc>
                <a:spcPct val="100000"/>
              </a:lnSpc>
              <a:spcBef>
                <a:spcPts val="0"/>
              </a:spcBef>
              <a:spcAft>
                <a:spcPts val="0"/>
              </a:spcAft>
              <a:buClr>
                <a:srgbClr val="000000"/>
              </a:buClr>
              <a:buSzPts val="600"/>
              <a:buFont typeface="Arial"/>
              <a:buNone/>
            </a:pPr>
            <a:r>
              <a:rPr lang="en" sz="500">
                <a:solidFill>
                  <a:srgbClr val="888888"/>
                </a:solidFill>
                <a:latin typeface="Montserrat" panose="00000500000000000000" pitchFamily="2" charset="0"/>
                <a:ea typeface="Montserrat Light"/>
                <a:cs typeface="Montserrat Light"/>
                <a:sym typeface="Montserrat Light"/>
              </a:rPr>
              <a:t>© 2022 Nielsen Consumer LLC. All Rights Reserved.</a:t>
            </a:r>
            <a:endParaRPr sz="500" i="0" u="none" strike="noStrike" cap="none">
              <a:solidFill>
                <a:srgbClr val="888888"/>
              </a:solidFill>
              <a:latin typeface="Montserrat" panose="00000500000000000000" pitchFamily="2" charset="0"/>
              <a:ea typeface="Montserrat Light"/>
              <a:cs typeface="Montserrat Light"/>
              <a:sym typeface="Montserrat Light"/>
            </a:endParaRPr>
          </a:p>
        </p:txBody>
      </p:sp>
      <p:pic>
        <p:nvPicPr>
          <p:cNvPr id="14" name="Picture 13" descr="A picture containing text, clipart, tableware, dishware&#10;&#10;Description automatically generated">
            <a:extLst>
              <a:ext uri="{FF2B5EF4-FFF2-40B4-BE49-F238E27FC236}">
                <a16:creationId xmlns:a16="http://schemas.microsoft.com/office/drawing/2014/main" id="{2E14E451-6624-43F6-AEE3-B931EB5992A1}"/>
              </a:ext>
            </a:extLst>
          </p:cNvPr>
          <p:cNvPicPr>
            <a:picLocks noChangeAspect="1"/>
          </p:cNvPicPr>
          <p:nvPr userDrawn="1"/>
        </p:nvPicPr>
        <p:blipFill>
          <a:blip r:embed="rId2"/>
          <a:stretch>
            <a:fillRect/>
          </a:stretch>
        </p:blipFill>
        <p:spPr>
          <a:xfrm>
            <a:off x="354642" y="4350806"/>
            <a:ext cx="1386651" cy="396636"/>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ver - White/grid">
  <p:cSld name="TITLE_2_2_1_1_1">
    <p:bg>
      <p:bgPr>
        <a:solidFill>
          <a:srgbClr val="FFFFFF"/>
        </a:solidFill>
        <a:effectLst/>
      </p:bgPr>
    </p:bg>
    <p:spTree>
      <p:nvGrpSpPr>
        <p:cNvPr id="1" name="Shape 52"/>
        <p:cNvGrpSpPr/>
        <p:nvPr/>
      </p:nvGrpSpPr>
      <p:grpSpPr>
        <a:xfrm>
          <a:off x="0" y="0"/>
          <a:ext cx="0" cy="0"/>
          <a:chOff x="0" y="0"/>
          <a:chExt cx="0" cy="0"/>
        </a:xfrm>
      </p:grpSpPr>
      <p:sp>
        <p:nvSpPr>
          <p:cNvPr id="54" name="Google Shape;54;p6"/>
          <p:cNvSpPr/>
          <p:nvPr/>
        </p:nvSpPr>
        <p:spPr>
          <a:xfrm>
            <a:off x="3995964" y="2569200"/>
            <a:ext cx="2574000" cy="2574300"/>
          </a:xfrm>
          <a:prstGeom prst="rtTriangle">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ontserrat" panose="00000500000000000000" pitchFamily="2" charset="0"/>
            </a:endParaRPr>
          </a:p>
        </p:txBody>
      </p:sp>
      <p:sp>
        <p:nvSpPr>
          <p:cNvPr id="55" name="Google Shape;55;p6"/>
          <p:cNvSpPr/>
          <p:nvPr/>
        </p:nvSpPr>
        <p:spPr>
          <a:xfrm>
            <a:off x="6570000" y="2569200"/>
            <a:ext cx="2574000" cy="2574300"/>
          </a:xfrm>
          <a:prstGeom prst="rtTriangle">
            <a:avLst/>
          </a:pr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ontserrat" panose="00000500000000000000" pitchFamily="2" charset="0"/>
            </a:endParaRPr>
          </a:p>
        </p:txBody>
      </p:sp>
      <p:sp>
        <p:nvSpPr>
          <p:cNvPr id="56" name="Google Shape;56;p6"/>
          <p:cNvSpPr/>
          <p:nvPr/>
        </p:nvSpPr>
        <p:spPr>
          <a:xfrm rot="10800000">
            <a:off x="6570000" y="-49"/>
            <a:ext cx="2574000" cy="2574300"/>
          </a:xfrm>
          <a:prstGeom prst="rtTriangl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ontserrat" panose="00000500000000000000" pitchFamily="2" charset="0"/>
            </a:endParaRPr>
          </a:p>
        </p:txBody>
      </p:sp>
      <p:sp>
        <p:nvSpPr>
          <p:cNvPr id="57" name="Google Shape;57;p6"/>
          <p:cNvSpPr/>
          <p:nvPr/>
        </p:nvSpPr>
        <p:spPr>
          <a:xfrm rot="10800000">
            <a:off x="3996000" y="-49"/>
            <a:ext cx="2574000" cy="2574300"/>
          </a:xfrm>
          <a:prstGeom prst="rtTriangle">
            <a:avLst/>
          </a:pr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ontserrat" panose="00000500000000000000" pitchFamily="2" charset="0"/>
            </a:endParaRPr>
          </a:p>
        </p:txBody>
      </p:sp>
      <p:sp>
        <p:nvSpPr>
          <p:cNvPr id="59" name="Google Shape;59;p6"/>
          <p:cNvSpPr txBox="1">
            <a:spLocks noGrp="1"/>
          </p:cNvSpPr>
          <p:nvPr>
            <p:ph type="ctrTitle"/>
          </p:nvPr>
        </p:nvSpPr>
        <p:spPr>
          <a:xfrm>
            <a:off x="354650" y="826025"/>
            <a:ext cx="4126200" cy="1234800"/>
          </a:xfrm>
          <a:prstGeom prst="rect">
            <a:avLst/>
          </a:prstGeom>
        </p:spPr>
        <p:txBody>
          <a:bodyPr spcFirstLastPara="1" wrap="square" lIns="0" tIns="91425" rIns="0" bIns="91425" anchor="b" anchorCtr="0">
            <a:noAutofit/>
          </a:bodyPr>
          <a:lstStyle>
            <a:lvl1pPr lvl="0" rtl="0">
              <a:spcBef>
                <a:spcPts val="0"/>
              </a:spcBef>
              <a:spcAft>
                <a:spcPts val="0"/>
              </a:spcAft>
              <a:buClr>
                <a:srgbClr val="000000"/>
              </a:buClr>
              <a:buSzPts val="3000"/>
              <a:buFont typeface="Montserrat"/>
              <a:buNone/>
              <a:defRPr sz="3000" b="1">
                <a:solidFill>
                  <a:srgbClr val="000000"/>
                </a:solidFill>
                <a:latin typeface="Montserrat" panose="00000500000000000000" pitchFamily="2" charset="0"/>
                <a:ea typeface="Montserrat" panose="00000500000000000000" pitchFamily="2" charset="0"/>
                <a:cs typeface="Montserrat" panose="00000500000000000000" pitchFamily="2" charset="0"/>
                <a:sym typeface="Montserrat"/>
              </a:defRPr>
            </a:lvl1pPr>
            <a:lvl2pPr lvl="1" algn="ctr" rtl="0">
              <a:spcBef>
                <a:spcPts val="0"/>
              </a:spcBef>
              <a:spcAft>
                <a:spcPts val="0"/>
              </a:spcAft>
              <a:buClr>
                <a:srgbClr val="FFFFFF"/>
              </a:buClr>
              <a:buSzPts val="5200"/>
              <a:buNone/>
              <a:defRPr sz="5200">
                <a:solidFill>
                  <a:srgbClr val="FFFFFF"/>
                </a:solidFill>
              </a:defRPr>
            </a:lvl2pPr>
            <a:lvl3pPr lvl="2" algn="ctr" rtl="0">
              <a:spcBef>
                <a:spcPts val="0"/>
              </a:spcBef>
              <a:spcAft>
                <a:spcPts val="0"/>
              </a:spcAft>
              <a:buClr>
                <a:srgbClr val="FFFFFF"/>
              </a:buClr>
              <a:buSzPts val="5200"/>
              <a:buNone/>
              <a:defRPr sz="5200">
                <a:solidFill>
                  <a:srgbClr val="FFFFFF"/>
                </a:solidFill>
              </a:defRPr>
            </a:lvl3pPr>
            <a:lvl4pPr lvl="3" algn="ctr" rtl="0">
              <a:spcBef>
                <a:spcPts val="0"/>
              </a:spcBef>
              <a:spcAft>
                <a:spcPts val="0"/>
              </a:spcAft>
              <a:buClr>
                <a:srgbClr val="FFFFFF"/>
              </a:buClr>
              <a:buSzPts val="5200"/>
              <a:buNone/>
              <a:defRPr sz="5200">
                <a:solidFill>
                  <a:srgbClr val="FFFFFF"/>
                </a:solidFill>
              </a:defRPr>
            </a:lvl4pPr>
            <a:lvl5pPr lvl="4" algn="ctr" rtl="0">
              <a:spcBef>
                <a:spcPts val="0"/>
              </a:spcBef>
              <a:spcAft>
                <a:spcPts val="0"/>
              </a:spcAft>
              <a:buClr>
                <a:srgbClr val="FFFFFF"/>
              </a:buClr>
              <a:buSzPts val="5200"/>
              <a:buNone/>
              <a:defRPr sz="5200">
                <a:solidFill>
                  <a:srgbClr val="FFFFFF"/>
                </a:solidFill>
              </a:defRPr>
            </a:lvl5pPr>
            <a:lvl6pPr lvl="5" algn="ctr" rtl="0">
              <a:spcBef>
                <a:spcPts val="0"/>
              </a:spcBef>
              <a:spcAft>
                <a:spcPts val="0"/>
              </a:spcAft>
              <a:buClr>
                <a:srgbClr val="FFFFFF"/>
              </a:buClr>
              <a:buSzPts val="5200"/>
              <a:buNone/>
              <a:defRPr sz="5200">
                <a:solidFill>
                  <a:srgbClr val="FFFFFF"/>
                </a:solidFill>
              </a:defRPr>
            </a:lvl6pPr>
            <a:lvl7pPr lvl="6" algn="ctr" rtl="0">
              <a:spcBef>
                <a:spcPts val="0"/>
              </a:spcBef>
              <a:spcAft>
                <a:spcPts val="0"/>
              </a:spcAft>
              <a:buClr>
                <a:srgbClr val="FFFFFF"/>
              </a:buClr>
              <a:buSzPts val="5200"/>
              <a:buNone/>
              <a:defRPr sz="5200">
                <a:solidFill>
                  <a:srgbClr val="FFFFFF"/>
                </a:solidFill>
              </a:defRPr>
            </a:lvl7pPr>
            <a:lvl8pPr lvl="7" algn="ctr" rtl="0">
              <a:spcBef>
                <a:spcPts val="0"/>
              </a:spcBef>
              <a:spcAft>
                <a:spcPts val="0"/>
              </a:spcAft>
              <a:buClr>
                <a:srgbClr val="FFFFFF"/>
              </a:buClr>
              <a:buSzPts val="5200"/>
              <a:buNone/>
              <a:defRPr sz="5200">
                <a:solidFill>
                  <a:srgbClr val="FFFFFF"/>
                </a:solidFill>
              </a:defRPr>
            </a:lvl8pPr>
            <a:lvl9pPr lvl="8" algn="ctr" rtl="0">
              <a:spcBef>
                <a:spcPts val="0"/>
              </a:spcBef>
              <a:spcAft>
                <a:spcPts val="0"/>
              </a:spcAft>
              <a:buClr>
                <a:srgbClr val="FFFFFF"/>
              </a:buClr>
              <a:buSzPts val="5200"/>
              <a:buNone/>
              <a:defRPr sz="5200">
                <a:solidFill>
                  <a:srgbClr val="FFFFFF"/>
                </a:solidFill>
              </a:defRPr>
            </a:lvl9pPr>
          </a:lstStyle>
          <a:p>
            <a:endParaRPr/>
          </a:p>
        </p:txBody>
      </p:sp>
      <p:sp>
        <p:nvSpPr>
          <p:cNvPr id="60" name="Google Shape;60;p6"/>
          <p:cNvSpPr txBox="1">
            <a:spLocks noGrp="1"/>
          </p:cNvSpPr>
          <p:nvPr>
            <p:ph type="subTitle" idx="1"/>
          </p:nvPr>
        </p:nvSpPr>
        <p:spPr>
          <a:xfrm>
            <a:off x="354650" y="1984625"/>
            <a:ext cx="4126200" cy="792600"/>
          </a:xfrm>
          <a:prstGeom prst="rect">
            <a:avLst/>
          </a:prstGeom>
        </p:spPr>
        <p:txBody>
          <a:bodyPr spcFirstLastPara="1" wrap="square" lIns="0" tIns="91425" rIns="0" bIns="91425" anchor="t" anchorCtr="0">
            <a:noAutofit/>
          </a:bodyPr>
          <a:lstStyle>
            <a:lvl1pPr marL="0" lvl="0" indent="0" rtl="0">
              <a:lnSpc>
                <a:spcPct val="100000"/>
              </a:lnSpc>
              <a:spcBef>
                <a:spcPts val="0"/>
              </a:spcBef>
              <a:spcAft>
                <a:spcPts val="0"/>
              </a:spcAft>
              <a:buClr>
                <a:srgbClr val="666666"/>
              </a:buClr>
              <a:buSzPts val="1800"/>
              <a:buFont typeface="Montserrat"/>
              <a:buNone/>
              <a:defRPr sz="1800">
                <a:solidFill>
                  <a:srgbClr val="666666"/>
                </a:solidFill>
                <a:latin typeface="Montserrat" panose="00000500000000000000" pitchFamily="2" charset="0"/>
                <a:ea typeface="Montserrat" panose="00000500000000000000" pitchFamily="2" charset="0"/>
                <a:cs typeface="Montserrat" panose="00000500000000000000" pitchFamily="2" charset="0"/>
                <a:sym typeface="Montserrat"/>
              </a:defRPr>
            </a:lvl1pPr>
            <a:lvl2pPr lvl="1" rtl="0">
              <a:lnSpc>
                <a:spcPct val="100000"/>
              </a:lnSpc>
              <a:spcBef>
                <a:spcPts val="0"/>
              </a:spcBef>
              <a:spcAft>
                <a:spcPts val="0"/>
              </a:spcAft>
              <a:buClr>
                <a:srgbClr val="666666"/>
              </a:buClr>
              <a:buSzPts val="1800"/>
              <a:buFont typeface="Montserrat"/>
              <a:buNone/>
              <a:defRPr sz="1800">
                <a:solidFill>
                  <a:srgbClr val="666666"/>
                </a:solidFill>
                <a:latin typeface="Montserrat"/>
                <a:ea typeface="Montserrat"/>
                <a:cs typeface="Montserrat"/>
                <a:sym typeface="Montserrat"/>
              </a:defRPr>
            </a:lvl2pPr>
            <a:lvl3pPr lvl="2" rtl="0">
              <a:lnSpc>
                <a:spcPct val="100000"/>
              </a:lnSpc>
              <a:spcBef>
                <a:spcPts val="0"/>
              </a:spcBef>
              <a:spcAft>
                <a:spcPts val="0"/>
              </a:spcAft>
              <a:buClr>
                <a:srgbClr val="666666"/>
              </a:buClr>
              <a:buSzPts val="1800"/>
              <a:buFont typeface="Montserrat"/>
              <a:buNone/>
              <a:defRPr sz="1800">
                <a:solidFill>
                  <a:srgbClr val="666666"/>
                </a:solidFill>
                <a:latin typeface="Montserrat"/>
                <a:ea typeface="Montserrat"/>
                <a:cs typeface="Montserrat"/>
                <a:sym typeface="Montserrat"/>
              </a:defRPr>
            </a:lvl3pPr>
            <a:lvl4pPr lvl="3" rtl="0">
              <a:lnSpc>
                <a:spcPct val="100000"/>
              </a:lnSpc>
              <a:spcBef>
                <a:spcPts val="0"/>
              </a:spcBef>
              <a:spcAft>
                <a:spcPts val="0"/>
              </a:spcAft>
              <a:buClr>
                <a:srgbClr val="666666"/>
              </a:buClr>
              <a:buSzPts val="1800"/>
              <a:buFont typeface="Montserrat"/>
              <a:buNone/>
              <a:defRPr sz="1800">
                <a:solidFill>
                  <a:srgbClr val="666666"/>
                </a:solidFill>
                <a:latin typeface="Montserrat"/>
                <a:ea typeface="Montserrat"/>
                <a:cs typeface="Montserrat"/>
                <a:sym typeface="Montserrat"/>
              </a:defRPr>
            </a:lvl4pPr>
            <a:lvl5pPr lvl="4" rtl="0">
              <a:lnSpc>
                <a:spcPct val="100000"/>
              </a:lnSpc>
              <a:spcBef>
                <a:spcPts val="0"/>
              </a:spcBef>
              <a:spcAft>
                <a:spcPts val="0"/>
              </a:spcAft>
              <a:buClr>
                <a:srgbClr val="666666"/>
              </a:buClr>
              <a:buSzPts val="1800"/>
              <a:buFont typeface="Montserrat"/>
              <a:buNone/>
              <a:defRPr sz="1800">
                <a:solidFill>
                  <a:srgbClr val="666666"/>
                </a:solidFill>
                <a:latin typeface="Montserrat"/>
                <a:ea typeface="Montserrat"/>
                <a:cs typeface="Montserrat"/>
                <a:sym typeface="Montserrat"/>
              </a:defRPr>
            </a:lvl5pPr>
            <a:lvl6pPr lvl="5" rtl="0">
              <a:lnSpc>
                <a:spcPct val="100000"/>
              </a:lnSpc>
              <a:spcBef>
                <a:spcPts val="0"/>
              </a:spcBef>
              <a:spcAft>
                <a:spcPts val="0"/>
              </a:spcAft>
              <a:buClr>
                <a:srgbClr val="666666"/>
              </a:buClr>
              <a:buSzPts val="1800"/>
              <a:buFont typeface="Montserrat"/>
              <a:buNone/>
              <a:defRPr sz="1800">
                <a:solidFill>
                  <a:srgbClr val="666666"/>
                </a:solidFill>
                <a:latin typeface="Montserrat"/>
                <a:ea typeface="Montserrat"/>
                <a:cs typeface="Montserrat"/>
                <a:sym typeface="Montserrat"/>
              </a:defRPr>
            </a:lvl6pPr>
            <a:lvl7pPr lvl="6" rtl="0">
              <a:lnSpc>
                <a:spcPct val="100000"/>
              </a:lnSpc>
              <a:spcBef>
                <a:spcPts val="0"/>
              </a:spcBef>
              <a:spcAft>
                <a:spcPts val="0"/>
              </a:spcAft>
              <a:buClr>
                <a:srgbClr val="666666"/>
              </a:buClr>
              <a:buSzPts val="1800"/>
              <a:buFont typeface="Montserrat"/>
              <a:buNone/>
              <a:defRPr sz="1800">
                <a:solidFill>
                  <a:srgbClr val="666666"/>
                </a:solidFill>
                <a:latin typeface="Montserrat"/>
                <a:ea typeface="Montserrat"/>
                <a:cs typeface="Montserrat"/>
                <a:sym typeface="Montserrat"/>
              </a:defRPr>
            </a:lvl7pPr>
            <a:lvl8pPr lvl="7" rtl="0">
              <a:lnSpc>
                <a:spcPct val="100000"/>
              </a:lnSpc>
              <a:spcBef>
                <a:spcPts val="0"/>
              </a:spcBef>
              <a:spcAft>
                <a:spcPts val="0"/>
              </a:spcAft>
              <a:buClr>
                <a:srgbClr val="666666"/>
              </a:buClr>
              <a:buSzPts val="1800"/>
              <a:buFont typeface="Montserrat"/>
              <a:buNone/>
              <a:defRPr sz="1800">
                <a:solidFill>
                  <a:srgbClr val="666666"/>
                </a:solidFill>
                <a:latin typeface="Montserrat"/>
                <a:ea typeface="Montserrat"/>
                <a:cs typeface="Montserrat"/>
                <a:sym typeface="Montserrat"/>
              </a:defRPr>
            </a:lvl8pPr>
            <a:lvl9pPr lvl="8" rtl="0">
              <a:lnSpc>
                <a:spcPct val="100000"/>
              </a:lnSpc>
              <a:spcBef>
                <a:spcPts val="0"/>
              </a:spcBef>
              <a:spcAft>
                <a:spcPts val="0"/>
              </a:spcAft>
              <a:buClr>
                <a:srgbClr val="666666"/>
              </a:buClr>
              <a:buSzPts val="1800"/>
              <a:buFont typeface="Montserrat"/>
              <a:buNone/>
              <a:defRPr sz="1800">
                <a:solidFill>
                  <a:srgbClr val="666666"/>
                </a:solidFill>
                <a:latin typeface="Montserrat"/>
                <a:ea typeface="Montserrat"/>
                <a:cs typeface="Montserrat"/>
                <a:sym typeface="Montserrat"/>
              </a:defRPr>
            </a:lvl9pPr>
          </a:lstStyle>
          <a:p>
            <a:endParaRPr/>
          </a:p>
        </p:txBody>
      </p:sp>
      <p:sp>
        <p:nvSpPr>
          <p:cNvPr id="61" name="Google Shape;61;p6"/>
          <p:cNvSpPr txBox="1">
            <a:spLocks noGrp="1"/>
          </p:cNvSpPr>
          <p:nvPr>
            <p:ph type="subTitle" idx="2"/>
          </p:nvPr>
        </p:nvSpPr>
        <p:spPr>
          <a:xfrm>
            <a:off x="354650" y="3059300"/>
            <a:ext cx="4126200" cy="307500"/>
          </a:xfrm>
          <a:prstGeom prst="rect">
            <a:avLst/>
          </a:prstGeom>
        </p:spPr>
        <p:txBody>
          <a:bodyPr spcFirstLastPara="1" wrap="square" lIns="0" tIns="91425" rIns="0" bIns="91425" anchor="b" anchorCtr="0">
            <a:noAutofit/>
          </a:bodyPr>
          <a:lstStyle>
            <a:lvl1pPr marL="0" lvl="0" indent="0" rtl="0">
              <a:lnSpc>
                <a:spcPct val="100000"/>
              </a:lnSpc>
              <a:spcBef>
                <a:spcPts val="0"/>
              </a:spcBef>
              <a:spcAft>
                <a:spcPts val="0"/>
              </a:spcAft>
              <a:buClr>
                <a:srgbClr val="666666"/>
              </a:buClr>
              <a:buSzPts val="1200"/>
              <a:buNone/>
              <a:defRPr sz="1200" b="1">
                <a:solidFill>
                  <a:srgbClr val="666666"/>
                </a:solidFill>
                <a:latin typeface="Montserrat" panose="00000500000000000000" pitchFamily="2" charset="0"/>
              </a:defRPr>
            </a:lvl1pPr>
            <a:lvl2pPr lvl="1" rtl="0">
              <a:lnSpc>
                <a:spcPct val="100000"/>
              </a:lnSpc>
              <a:spcBef>
                <a:spcPts val="0"/>
              </a:spcBef>
              <a:spcAft>
                <a:spcPts val="0"/>
              </a:spcAft>
              <a:buClr>
                <a:srgbClr val="666666"/>
              </a:buClr>
              <a:buSzPts val="1800"/>
              <a:buNone/>
              <a:defRPr sz="1800" b="1">
                <a:solidFill>
                  <a:srgbClr val="666666"/>
                </a:solidFill>
              </a:defRPr>
            </a:lvl2pPr>
            <a:lvl3pPr lvl="2" rtl="0">
              <a:lnSpc>
                <a:spcPct val="100000"/>
              </a:lnSpc>
              <a:spcBef>
                <a:spcPts val="0"/>
              </a:spcBef>
              <a:spcAft>
                <a:spcPts val="0"/>
              </a:spcAft>
              <a:buClr>
                <a:srgbClr val="666666"/>
              </a:buClr>
              <a:buSzPts val="1800"/>
              <a:buNone/>
              <a:defRPr sz="1800" b="1">
                <a:solidFill>
                  <a:srgbClr val="666666"/>
                </a:solidFill>
              </a:defRPr>
            </a:lvl3pPr>
            <a:lvl4pPr lvl="3" rtl="0">
              <a:lnSpc>
                <a:spcPct val="100000"/>
              </a:lnSpc>
              <a:spcBef>
                <a:spcPts val="0"/>
              </a:spcBef>
              <a:spcAft>
                <a:spcPts val="0"/>
              </a:spcAft>
              <a:buClr>
                <a:srgbClr val="666666"/>
              </a:buClr>
              <a:buSzPts val="1800"/>
              <a:buNone/>
              <a:defRPr sz="1800" b="1">
                <a:solidFill>
                  <a:srgbClr val="666666"/>
                </a:solidFill>
              </a:defRPr>
            </a:lvl4pPr>
            <a:lvl5pPr lvl="4" rtl="0">
              <a:lnSpc>
                <a:spcPct val="100000"/>
              </a:lnSpc>
              <a:spcBef>
                <a:spcPts val="0"/>
              </a:spcBef>
              <a:spcAft>
                <a:spcPts val="0"/>
              </a:spcAft>
              <a:buClr>
                <a:srgbClr val="666666"/>
              </a:buClr>
              <a:buSzPts val="1800"/>
              <a:buNone/>
              <a:defRPr sz="1800" b="1">
                <a:solidFill>
                  <a:srgbClr val="666666"/>
                </a:solidFill>
              </a:defRPr>
            </a:lvl5pPr>
            <a:lvl6pPr lvl="5" rtl="0">
              <a:lnSpc>
                <a:spcPct val="100000"/>
              </a:lnSpc>
              <a:spcBef>
                <a:spcPts val="0"/>
              </a:spcBef>
              <a:spcAft>
                <a:spcPts val="0"/>
              </a:spcAft>
              <a:buClr>
                <a:srgbClr val="666666"/>
              </a:buClr>
              <a:buSzPts val="1800"/>
              <a:buNone/>
              <a:defRPr sz="1800" b="1">
                <a:solidFill>
                  <a:srgbClr val="666666"/>
                </a:solidFill>
              </a:defRPr>
            </a:lvl6pPr>
            <a:lvl7pPr lvl="6" rtl="0">
              <a:lnSpc>
                <a:spcPct val="100000"/>
              </a:lnSpc>
              <a:spcBef>
                <a:spcPts val="0"/>
              </a:spcBef>
              <a:spcAft>
                <a:spcPts val="0"/>
              </a:spcAft>
              <a:buClr>
                <a:srgbClr val="666666"/>
              </a:buClr>
              <a:buSzPts val="1800"/>
              <a:buNone/>
              <a:defRPr sz="1800" b="1">
                <a:solidFill>
                  <a:srgbClr val="666666"/>
                </a:solidFill>
              </a:defRPr>
            </a:lvl7pPr>
            <a:lvl8pPr lvl="7" rtl="0">
              <a:lnSpc>
                <a:spcPct val="100000"/>
              </a:lnSpc>
              <a:spcBef>
                <a:spcPts val="0"/>
              </a:spcBef>
              <a:spcAft>
                <a:spcPts val="0"/>
              </a:spcAft>
              <a:buClr>
                <a:srgbClr val="666666"/>
              </a:buClr>
              <a:buSzPts val="1800"/>
              <a:buNone/>
              <a:defRPr sz="1800" b="1">
                <a:solidFill>
                  <a:srgbClr val="666666"/>
                </a:solidFill>
              </a:defRPr>
            </a:lvl8pPr>
            <a:lvl9pPr lvl="8" rtl="0">
              <a:lnSpc>
                <a:spcPct val="100000"/>
              </a:lnSpc>
              <a:spcBef>
                <a:spcPts val="0"/>
              </a:spcBef>
              <a:spcAft>
                <a:spcPts val="0"/>
              </a:spcAft>
              <a:buClr>
                <a:srgbClr val="666666"/>
              </a:buClr>
              <a:buSzPts val="1800"/>
              <a:buNone/>
              <a:defRPr sz="1800" b="1">
                <a:solidFill>
                  <a:srgbClr val="666666"/>
                </a:solidFill>
              </a:defRPr>
            </a:lvl9pPr>
          </a:lstStyle>
          <a:p>
            <a:endParaRPr/>
          </a:p>
        </p:txBody>
      </p:sp>
      <p:sp>
        <p:nvSpPr>
          <p:cNvPr id="62" name="Google Shape;62;p6"/>
          <p:cNvSpPr txBox="1">
            <a:spLocks noGrp="1"/>
          </p:cNvSpPr>
          <p:nvPr>
            <p:ph type="subTitle" idx="3"/>
          </p:nvPr>
        </p:nvSpPr>
        <p:spPr>
          <a:xfrm>
            <a:off x="354650" y="3214400"/>
            <a:ext cx="4126200" cy="307500"/>
          </a:xfrm>
          <a:prstGeom prst="rect">
            <a:avLst/>
          </a:prstGeom>
        </p:spPr>
        <p:txBody>
          <a:bodyPr spcFirstLastPara="1" wrap="square" lIns="0" tIns="91425" rIns="0" bIns="91425" anchor="t" anchorCtr="0">
            <a:noAutofit/>
          </a:bodyPr>
          <a:lstStyle>
            <a:lvl1pPr marL="0" lvl="0" indent="0" rtl="0">
              <a:lnSpc>
                <a:spcPct val="100000"/>
              </a:lnSpc>
              <a:spcBef>
                <a:spcPts val="0"/>
              </a:spcBef>
              <a:spcAft>
                <a:spcPts val="0"/>
              </a:spcAft>
              <a:buClr>
                <a:srgbClr val="666666"/>
              </a:buClr>
              <a:buSzPts val="1200"/>
              <a:buNone/>
              <a:defRPr sz="1200">
                <a:solidFill>
                  <a:srgbClr val="666666"/>
                </a:solidFill>
                <a:latin typeface="Montserrat" panose="00000500000000000000" pitchFamily="2" charset="0"/>
              </a:defRPr>
            </a:lvl1pPr>
            <a:lvl2pPr lvl="1" rtl="0">
              <a:lnSpc>
                <a:spcPct val="100000"/>
              </a:lnSpc>
              <a:spcBef>
                <a:spcPts val="0"/>
              </a:spcBef>
              <a:spcAft>
                <a:spcPts val="0"/>
              </a:spcAft>
              <a:buClr>
                <a:srgbClr val="666666"/>
              </a:buClr>
              <a:buSzPts val="1800"/>
              <a:buNone/>
              <a:defRPr sz="1800" b="1">
                <a:solidFill>
                  <a:srgbClr val="666666"/>
                </a:solidFill>
              </a:defRPr>
            </a:lvl2pPr>
            <a:lvl3pPr lvl="2" rtl="0">
              <a:lnSpc>
                <a:spcPct val="100000"/>
              </a:lnSpc>
              <a:spcBef>
                <a:spcPts val="0"/>
              </a:spcBef>
              <a:spcAft>
                <a:spcPts val="0"/>
              </a:spcAft>
              <a:buClr>
                <a:srgbClr val="666666"/>
              </a:buClr>
              <a:buSzPts val="1800"/>
              <a:buNone/>
              <a:defRPr sz="1800" b="1">
                <a:solidFill>
                  <a:srgbClr val="666666"/>
                </a:solidFill>
              </a:defRPr>
            </a:lvl3pPr>
            <a:lvl4pPr lvl="3" rtl="0">
              <a:lnSpc>
                <a:spcPct val="100000"/>
              </a:lnSpc>
              <a:spcBef>
                <a:spcPts val="0"/>
              </a:spcBef>
              <a:spcAft>
                <a:spcPts val="0"/>
              </a:spcAft>
              <a:buClr>
                <a:srgbClr val="666666"/>
              </a:buClr>
              <a:buSzPts val="1800"/>
              <a:buNone/>
              <a:defRPr sz="1800" b="1">
                <a:solidFill>
                  <a:srgbClr val="666666"/>
                </a:solidFill>
              </a:defRPr>
            </a:lvl4pPr>
            <a:lvl5pPr lvl="4" rtl="0">
              <a:lnSpc>
                <a:spcPct val="100000"/>
              </a:lnSpc>
              <a:spcBef>
                <a:spcPts val="0"/>
              </a:spcBef>
              <a:spcAft>
                <a:spcPts val="0"/>
              </a:spcAft>
              <a:buClr>
                <a:srgbClr val="666666"/>
              </a:buClr>
              <a:buSzPts val="1800"/>
              <a:buNone/>
              <a:defRPr sz="1800" b="1">
                <a:solidFill>
                  <a:srgbClr val="666666"/>
                </a:solidFill>
              </a:defRPr>
            </a:lvl5pPr>
            <a:lvl6pPr lvl="5" rtl="0">
              <a:lnSpc>
                <a:spcPct val="100000"/>
              </a:lnSpc>
              <a:spcBef>
                <a:spcPts val="0"/>
              </a:spcBef>
              <a:spcAft>
                <a:spcPts val="0"/>
              </a:spcAft>
              <a:buClr>
                <a:srgbClr val="666666"/>
              </a:buClr>
              <a:buSzPts val="1800"/>
              <a:buNone/>
              <a:defRPr sz="1800" b="1">
                <a:solidFill>
                  <a:srgbClr val="666666"/>
                </a:solidFill>
              </a:defRPr>
            </a:lvl6pPr>
            <a:lvl7pPr lvl="6" rtl="0">
              <a:lnSpc>
                <a:spcPct val="100000"/>
              </a:lnSpc>
              <a:spcBef>
                <a:spcPts val="0"/>
              </a:spcBef>
              <a:spcAft>
                <a:spcPts val="0"/>
              </a:spcAft>
              <a:buClr>
                <a:srgbClr val="666666"/>
              </a:buClr>
              <a:buSzPts val="1800"/>
              <a:buNone/>
              <a:defRPr sz="1800" b="1">
                <a:solidFill>
                  <a:srgbClr val="666666"/>
                </a:solidFill>
              </a:defRPr>
            </a:lvl7pPr>
            <a:lvl8pPr lvl="7" rtl="0">
              <a:lnSpc>
                <a:spcPct val="100000"/>
              </a:lnSpc>
              <a:spcBef>
                <a:spcPts val="0"/>
              </a:spcBef>
              <a:spcAft>
                <a:spcPts val="0"/>
              </a:spcAft>
              <a:buClr>
                <a:srgbClr val="666666"/>
              </a:buClr>
              <a:buSzPts val="1800"/>
              <a:buNone/>
              <a:defRPr sz="1800" b="1">
                <a:solidFill>
                  <a:srgbClr val="666666"/>
                </a:solidFill>
              </a:defRPr>
            </a:lvl8pPr>
            <a:lvl9pPr lvl="8" rtl="0">
              <a:lnSpc>
                <a:spcPct val="100000"/>
              </a:lnSpc>
              <a:spcBef>
                <a:spcPts val="0"/>
              </a:spcBef>
              <a:spcAft>
                <a:spcPts val="0"/>
              </a:spcAft>
              <a:buClr>
                <a:srgbClr val="666666"/>
              </a:buClr>
              <a:buSzPts val="1800"/>
              <a:buNone/>
              <a:defRPr sz="1800" b="1">
                <a:solidFill>
                  <a:srgbClr val="666666"/>
                </a:solidFill>
              </a:defRPr>
            </a:lvl9pPr>
          </a:lstStyle>
          <a:p>
            <a:endParaRPr/>
          </a:p>
        </p:txBody>
      </p:sp>
      <p:sp>
        <p:nvSpPr>
          <p:cNvPr id="63" name="Google Shape;63;p6"/>
          <p:cNvSpPr txBox="1">
            <a:spLocks noGrp="1"/>
          </p:cNvSpPr>
          <p:nvPr>
            <p:ph type="subTitle" idx="4"/>
          </p:nvPr>
        </p:nvSpPr>
        <p:spPr>
          <a:xfrm>
            <a:off x="354650" y="3642975"/>
            <a:ext cx="4126200" cy="307500"/>
          </a:xfrm>
          <a:prstGeom prst="rect">
            <a:avLst/>
          </a:prstGeom>
        </p:spPr>
        <p:txBody>
          <a:bodyPr spcFirstLastPara="1" wrap="square" lIns="0" tIns="91425" rIns="0" bIns="91425" anchor="t" anchorCtr="0">
            <a:noAutofit/>
          </a:bodyPr>
          <a:lstStyle>
            <a:lvl1pPr marL="0" lvl="0" indent="0" rtl="0">
              <a:lnSpc>
                <a:spcPct val="100000"/>
              </a:lnSpc>
              <a:spcBef>
                <a:spcPts val="0"/>
              </a:spcBef>
              <a:spcAft>
                <a:spcPts val="0"/>
              </a:spcAft>
              <a:buClr>
                <a:srgbClr val="666666"/>
              </a:buClr>
              <a:buSzPts val="1000"/>
              <a:buNone/>
              <a:defRPr sz="1000">
                <a:solidFill>
                  <a:srgbClr val="666666"/>
                </a:solidFill>
                <a:latin typeface="Montserrat" panose="00000500000000000000" pitchFamily="2" charset="0"/>
              </a:defRPr>
            </a:lvl1pPr>
            <a:lvl2pPr lvl="1" rtl="0">
              <a:lnSpc>
                <a:spcPct val="100000"/>
              </a:lnSpc>
              <a:spcBef>
                <a:spcPts val="0"/>
              </a:spcBef>
              <a:spcAft>
                <a:spcPts val="0"/>
              </a:spcAft>
              <a:buClr>
                <a:srgbClr val="666666"/>
              </a:buClr>
              <a:buSzPts val="1800"/>
              <a:buNone/>
              <a:defRPr sz="1800" b="1">
                <a:solidFill>
                  <a:srgbClr val="666666"/>
                </a:solidFill>
              </a:defRPr>
            </a:lvl2pPr>
            <a:lvl3pPr lvl="2" rtl="0">
              <a:lnSpc>
                <a:spcPct val="100000"/>
              </a:lnSpc>
              <a:spcBef>
                <a:spcPts val="0"/>
              </a:spcBef>
              <a:spcAft>
                <a:spcPts val="0"/>
              </a:spcAft>
              <a:buClr>
                <a:srgbClr val="666666"/>
              </a:buClr>
              <a:buSzPts val="1800"/>
              <a:buNone/>
              <a:defRPr sz="1800" b="1">
                <a:solidFill>
                  <a:srgbClr val="666666"/>
                </a:solidFill>
              </a:defRPr>
            </a:lvl3pPr>
            <a:lvl4pPr lvl="3" rtl="0">
              <a:lnSpc>
                <a:spcPct val="100000"/>
              </a:lnSpc>
              <a:spcBef>
                <a:spcPts val="0"/>
              </a:spcBef>
              <a:spcAft>
                <a:spcPts val="0"/>
              </a:spcAft>
              <a:buClr>
                <a:srgbClr val="666666"/>
              </a:buClr>
              <a:buSzPts val="1800"/>
              <a:buNone/>
              <a:defRPr sz="1800" b="1">
                <a:solidFill>
                  <a:srgbClr val="666666"/>
                </a:solidFill>
              </a:defRPr>
            </a:lvl4pPr>
            <a:lvl5pPr lvl="4" rtl="0">
              <a:lnSpc>
                <a:spcPct val="100000"/>
              </a:lnSpc>
              <a:spcBef>
                <a:spcPts val="0"/>
              </a:spcBef>
              <a:spcAft>
                <a:spcPts val="0"/>
              </a:spcAft>
              <a:buClr>
                <a:srgbClr val="666666"/>
              </a:buClr>
              <a:buSzPts val="1800"/>
              <a:buNone/>
              <a:defRPr sz="1800" b="1">
                <a:solidFill>
                  <a:srgbClr val="666666"/>
                </a:solidFill>
              </a:defRPr>
            </a:lvl5pPr>
            <a:lvl6pPr lvl="5" rtl="0">
              <a:lnSpc>
                <a:spcPct val="100000"/>
              </a:lnSpc>
              <a:spcBef>
                <a:spcPts val="0"/>
              </a:spcBef>
              <a:spcAft>
                <a:spcPts val="0"/>
              </a:spcAft>
              <a:buClr>
                <a:srgbClr val="666666"/>
              </a:buClr>
              <a:buSzPts val="1800"/>
              <a:buNone/>
              <a:defRPr sz="1800" b="1">
                <a:solidFill>
                  <a:srgbClr val="666666"/>
                </a:solidFill>
              </a:defRPr>
            </a:lvl6pPr>
            <a:lvl7pPr lvl="6" rtl="0">
              <a:lnSpc>
                <a:spcPct val="100000"/>
              </a:lnSpc>
              <a:spcBef>
                <a:spcPts val="0"/>
              </a:spcBef>
              <a:spcAft>
                <a:spcPts val="0"/>
              </a:spcAft>
              <a:buClr>
                <a:srgbClr val="666666"/>
              </a:buClr>
              <a:buSzPts val="1800"/>
              <a:buNone/>
              <a:defRPr sz="1800" b="1">
                <a:solidFill>
                  <a:srgbClr val="666666"/>
                </a:solidFill>
              </a:defRPr>
            </a:lvl7pPr>
            <a:lvl8pPr lvl="7" rtl="0">
              <a:lnSpc>
                <a:spcPct val="100000"/>
              </a:lnSpc>
              <a:spcBef>
                <a:spcPts val="0"/>
              </a:spcBef>
              <a:spcAft>
                <a:spcPts val="0"/>
              </a:spcAft>
              <a:buClr>
                <a:srgbClr val="666666"/>
              </a:buClr>
              <a:buSzPts val="1800"/>
              <a:buNone/>
              <a:defRPr sz="1800" b="1">
                <a:solidFill>
                  <a:srgbClr val="666666"/>
                </a:solidFill>
              </a:defRPr>
            </a:lvl8pPr>
            <a:lvl9pPr lvl="8" rtl="0">
              <a:lnSpc>
                <a:spcPct val="100000"/>
              </a:lnSpc>
              <a:spcBef>
                <a:spcPts val="0"/>
              </a:spcBef>
              <a:spcAft>
                <a:spcPts val="0"/>
              </a:spcAft>
              <a:buClr>
                <a:srgbClr val="666666"/>
              </a:buClr>
              <a:buSzPts val="1800"/>
              <a:buNone/>
              <a:defRPr sz="1800" b="1">
                <a:solidFill>
                  <a:srgbClr val="666666"/>
                </a:solidFill>
              </a:defRPr>
            </a:lvl9pPr>
          </a:lstStyle>
          <a:p>
            <a:endParaRPr/>
          </a:p>
        </p:txBody>
      </p:sp>
      <p:sp>
        <p:nvSpPr>
          <p:cNvPr id="13" name="Google Shape;20;p3">
            <a:extLst>
              <a:ext uri="{FF2B5EF4-FFF2-40B4-BE49-F238E27FC236}">
                <a16:creationId xmlns:a16="http://schemas.microsoft.com/office/drawing/2014/main" id="{65039F9F-4DD4-46D9-8A20-95DFC45E09D7}"/>
              </a:ext>
            </a:extLst>
          </p:cNvPr>
          <p:cNvSpPr/>
          <p:nvPr userDrawn="1"/>
        </p:nvSpPr>
        <p:spPr>
          <a:xfrm>
            <a:off x="354650" y="4966350"/>
            <a:ext cx="5064000" cy="184800"/>
          </a:xfrm>
          <a:prstGeom prst="rect">
            <a:avLst/>
          </a:prstGeom>
          <a:noFill/>
          <a:ln>
            <a:noFill/>
          </a:ln>
        </p:spPr>
        <p:txBody>
          <a:bodyPr spcFirstLastPara="1" wrap="square" lIns="0" tIns="45700" rIns="0" bIns="45700" anchor="t" anchorCtr="0">
            <a:noAutofit/>
          </a:bodyPr>
          <a:lstStyle/>
          <a:p>
            <a:pPr marL="0" marR="0" lvl="0" indent="0" algn="l" rtl="0">
              <a:lnSpc>
                <a:spcPct val="100000"/>
              </a:lnSpc>
              <a:spcBef>
                <a:spcPts val="0"/>
              </a:spcBef>
              <a:spcAft>
                <a:spcPts val="0"/>
              </a:spcAft>
              <a:buClr>
                <a:srgbClr val="000000"/>
              </a:buClr>
              <a:buSzPts val="600"/>
              <a:buFont typeface="Arial"/>
              <a:buNone/>
            </a:pPr>
            <a:r>
              <a:rPr lang="en" sz="500">
                <a:solidFill>
                  <a:srgbClr val="888888"/>
                </a:solidFill>
                <a:latin typeface="Montserrat" panose="00000500000000000000" pitchFamily="2" charset="0"/>
                <a:ea typeface="Montserrat Light"/>
                <a:cs typeface="Montserrat Light"/>
                <a:sym typeface="Montserrat Light"/>
              </a:rPr>
              <a:t>© 2022 Nielsen Consumer LLC. All Rights Reserved.</a:t>
            </a:r>
            <a:endParaRPr sz="500" i="0" u="none" strike="noStrike" cap="none">
              <a:solidFill>
                <a:srgbClr val="888888"/>
              </a:solidFill>
              <a:latin typeface="Montserrat" panose="00000500000000000000" pitchFamily="2" charset="0"/>
              <a:ea typeface="Montserrat Light"/>
              <a:cs typeface="Montserrat Light"/>
              <a:sym typeface="Montserrat Light"/>
            </a:endParaRPr>
          </a:p>
        </p:txBody>
      </p:sp>
      <p:pic>
        <p:nvPicPr>
          <p:cNvPr id="14" name="Google Shape;226;p12">
            <a:extLst>
              <a:ext uri="{FF2B5EF4-FFF2-40B4-BE49-F238E27FC236}">
                <a16:creationId xmlns:a16="http://schemas.microsoft.com/office/drawing/2014/main" id="{11A5C394-0B2D-4E82-9991-E565339E2F3A}"/>
              </a:ext>
            </a:extLst>
          </p:cNvPr>
          <p:cNvPicPr preferRelativeResize="0">
            <a:picLocks noChangeAspect="1"/>
          </p:cNvPicPr>
          <p:nvPr userDrawn="1"/>
        </p:nvPicPr>
        <p:blipFill>
          <a:blip r:embed="rId2">
            <a:alphaModFix/>
          </a:blip>
          <a:stretch>
            <a:fillRect/>
          </a:stretch>
        </p:blipFill>
        <p:spPr>
          <a:xfrm>
            <a:off x="354642" y="4354250"/>
            <a:ext cx="1372984" cy="393192"/>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Inside - White/title/body text">
  <p:cSld name="TITLE_AND_BODY_1">
    <p:spTree>
      <p:nvGrpSpPr>
        <p:cNvPr id="1" name="Shape 64"/>
        <p:cNvGrpSpPr/>
        <p:nvPr/>
      </p:nvGrpSpPr>
      <p:grpSpPr>
        <a:xfrm>
          <a:off x="0" y="0"/>
          <a:ext cx="0" cy="0"/>
          <a:chOff x="0" y="0"/>
          <a:chExt cx="0" cy="0"/>
        </a:xfrm>
      </p:grpSpPr>
      <p:sp>
        <p:nvSpPr>
          <p:cNvPr id="65" name="Google Shape;65;p7"/>
          <p:cNvSpPr/>
          <p:nvPr/>
        </p:nvSpPr>
        <p:spPr>
          <a:xfrm>
            <a:off x="0" y="50"/>
            <a:ext cx="5092303" cy="5143450"/>
          </a:xfrm>
          <a:prstGeom prst="rtTriangle">
            <a:avLst/>
          </a:pr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ontserrat" panose="00000500000000000000" pitchFamily="2" charset="0"/>
            </a:endParaRPr>
          </a:p>
        </p:txBody>
      </p:sp>
      <p:sp>
        <p:nvSpPr>
          <p:cNvPr id="66" name="Google Shape;66;p7"/>
          <p:cNvSpPr txBox="1">
            <a:spLocks noGrp="1"/>
          </p:cNvSpPr>
          <p:nvPr>
            <p:ph type="title"/>
          </p:nvPr>
        </p:nvSpPr>
        <p:spPr>
          <a:xfrm>
            <a:off x="354650" y="292625"/>
            <a:ext cx="8434800" cy="393600"/>
          </a:xfrm>
          <a:prstGeom prst="rect">
            <a:avLst/>
          </a:prstGeom>
        </p:spPr>
        <p:txBody>
          <a:bodyPr spcFirstLastPara="1" wrap="square" lIns="0" tIns="91425" rIns="0" bIns="91425" anchor="t" anchorCtr="0">
            <a:noAutofit/>
          </a:bodyPr>
          <a:lstStyle>
            <a:lvl1pPr lvl="0" rtl="0">
              <a:spcBef>
                <a:spcPts val="0"/>
              </a:spcBef>
              <a:spcAft>
                <a:spcPts val="0"/>
              </a:spcAft>
              <a:buSzPts val="1900"/>
              <a:buNone/>
              <a:defRPr>
                <a:latin typeface="Montserrat" panose="00000500000000000000" pitchFamily="2" charset="0"/>
              </a:defRPr>
            </a:lvl1pPr>
            <a:lvl2pPr lvl="1" rtl="0">
              <a:spcBef>
                <a:spcPts val="0"/>
              </a:spcBef>
              <a:spcAft>
                <a:spcPts val="0"/>
              </a:spcAft>
              <a:buSzPts val="1900"/>
              <a:buNone/>
              <a:defRPr/>
            </a:lvl2pPr>
            <a:lvl3pPr lvl="2" rtl="0">
              <a:spcBef>
                <a:spcPts val="0"/>
              </a:spcBef>
              <a:spcAft>
                <a:spcPts val="0"/>
              </a:spcAft>
              <a:buSzPts val="1900"/>
              <a:buNone/>
              <a:defRPr/>
            </a:lvl3pPr>
            <a:lvl4pPr lvl="3" rtl="0">
              <a:spcBef>
                <a:spcPts val="0"/>
              </a:spcBef>
              <a:spcAft>
                <a:spcPts val="0"/>
              </a:spcAft>
              <a:buSzPts val="1900"/>
              <a:buNone/>
              <a:defRPr/>
            </a:lvl4pPr>
            <a:lvl5pPr lvl="4" rtl="0">
              <a:spcBef>
                <a:spcPts val="0"/>
              </a:spcBef>
              <a:spcAft>
                <a:spcPts val="0"/>
              </a:spcAft>
              <a:buSzPts val="1900"/>
              <a:buNone/>
              <a:defRPr/>
            </a:lvl5pPr>
            <a:lvl6pPr lvl="5" rtl="0">
              <a:spcBef>
                <a:spcPts val="0"/>
              </a:spcBef>
              <a:spcAft>
                <a:spcPts val="0"/>
              </a:spcAft>
              <a:buSzPts val="1900"/>
              <a:buNone/>
              <a:defRPr/>
            </a:lvl6pPr>
            <a:lvl7pPr lvl="6" rtl="0">
              <a:spcBef>
                <a:spcPts val="0"/>
              </a:spcBef>
              <a:spcAft>
                <a:spcPts val="0"/>
              </a:spcAft>
              <a:buSzPts val="1900"/>
              <a:buNone/>
              <a:defRPr/>
            </a:lvl7pPr>
            <a:lvl8pPr lvl="7" rtl="0">
              <a:spcBef>
                <a:spcPts val="0"/>
              </a:spcBef>
              <a:spcAft>
                <a:spcPts val="0"/>
              </a:spcAft>
              <a:buSzPts val="1900"/>
              <a:buNone/>
              <a:defRPr/>
            </a:lvl8pPr>
            <a:lvl9pPr lvl="8" rtl="0">
              <a:spcBef>
                <a:spcPts val="0"/>
              </a:spcBef>
              <a:spcAft>
                <a:spcPts val="0"/>
              </a:spcAft>
              <a:buSzPts val="1900"/>
              <a:buNone/>
              <a:defRPr/>
            </a:lvl9pPr>
          </a:lstStyle>
          <a:p>
            <a:endParaRPr/>
          </a:p>
        </p:txBody>
      </p:sp>
      <p:sp>
        <p:nvSpPr>
          <p:cNvPr id="67" name="Google Shape;67;p7"/>
          <p:cNvSpPr txBox="1">
            <a:spLocks noGrp="1"/>
          </p:cNvSpPr>
          <p:nvPr>
            <p:ph type="body" idx="1"/>
          </p:nvPr>
        </p:nvSpPr>
        <p:spPr>
          <a:xfrm>
            <a:off x="354650" y="1152475"/>
            <a:ext cx="8434800" cy="3416400"/>
          </a:xfrm>
          <a:prstGeom prst="rect">
            <a:avLst/>
          </a:prstGeom>
        </p:spPr>
        <p:txBody>
          <a:bodyPr spcFirstLastPara="1" wrap="square" lIns="0" tIns="91425" rIns="0" bIns="91425" anchor="t" anchorCtr="0">
            <a:noAutofit/>
          </a:bodyPr>
          <a:lstStyle>
            <a:lvl1pPr marL="274320" lvl="0" indent="-274320" rtl="0">
              <a:spcBef>
                <a:spcPts val="0"/>
              </a:spcBef>
              <a:spcAft>
                <a:spcPts val="0"/>
              </a:spcAft>
              <a:buSzPts val="1300"/>
              <a:buFont typeface="Wingdings" pitchFamily="2" charset="2"/>
              <a:buChar char="§"/>
              <a:defRPr>
                <a:latin typeface="Montserrat" panose="00000500000000000000" pitchFamily="2" charset="0"/>
              </a:defRPr>
            </a:lvl1pPr>
            <a:lvl2pPr marL="914400" lvl="1" indent="-304800" rtl="0">
              <a:spcBef>
                <a:spcPts val="1600"/>
              </a:spcBef>
              <a:spcAft>
                <a:spcPts val="0"/>
              </a:spcAft>
              <a:buSzPts val="1200"/>
              <a:buChar char="⎼"/>
              <a:defRPr/>
            </a:lvl2pPr>
            <a:lvl3pPr marL="1371600" lvl="2" indent="-292100" rtl="0">
              <a:spcBef>
                <a:spcPts val="1600"/>
              </a:spcBef>
              <a:spcAft>
                <a:spcPts val="0"/>
              </a:spcAft>
              <a:buSzPts val="1000"/>
              <a:buChar char="○"/>
              <a:defRPr/>
            </a:lvl3pPr>
            <a:lvl4pPr marL="1828800" lvl="3" indent="-292100" rtl="0">
              <a:spcBef>
                <a:spcPts val="1600"/>
              </a:spcBef>
              <a:spcAft>
                <a:spcPts val="0"/>
              </a:spcAft>
              <a:buSzPts val="1000"/>
              <a:buChar char="■"/>
              <a:defRPr/>
            </a:lvl4pPr>
            <a:lvl5pPr marL="2286000" lvl="4" indent="-292100" rtl="0">
              <a:spcBef>
                <a:spcPts val="1600"/>
              </a:spcBef>
              <a:spcAft>
                <a:spcPts val="0"/>
              </a:spcAft>
              <a:buSzPts val="1000"/>
              <a:buChar char="⎼"/>
              <a:defRPr/>
            </a:lvl5pPr>
            <a:lvl6pPr marL="2743200" lvl="5" indent="-292100" rtl="0">
              <a:spcBef>
                <a:spcPts val="1600"/>
              </a:spcBef>
              <a:spcAft>
                <a:spcPts val="0"/>
              </a:spcAft>
              <a:buSzPts val="1000"/>
              <a:buChar char="○"/>
              <a:defRPr/>
            </a:lvl6pPr>
            <a:lvl7pPr marL="3200400" lvl="6" indent="-292100" rtl="0">
              <a:spcBef>
                <a:spcPts val="1600"/>
              </a:spcBef>
              <a:spcAft>
                <a:spcPts val="0"/>
              </a:spcAft>
              <a:buSzPts val="1000"/>
              <a:buChar char="■"/>
              <a:defRPr/>
            </a:lvl7pPr>
            <a:lvl8pPr marL="3657600" lvl="7" indent="-292100" rtl="0">
              <a:spcBef>
                <a:spcPts val="1600"/>
              </a:spcBef>
              <a:spcAft>
                <a:spcPts val="0"/>
              </a:spcAft>
              <a:buSzPts val="1000"/>
              <a:buChar char="⎼"/>
              <a:defRPr/>
            </a:lvl8pPr>
            <a:lvl9pPr marL="4114800" lvl="8" indent="-292100" rtl="0">
              <a:spcBef>
                <a:spcPts val="1600"/>
              </a:spcBef>
              <a:spcAft>
                <a:spcPts val="1600"/>
              </a:spcAft>
              <a:buSzPts val="1000"/>
              <a:buChar char="○"/>
              <a:defRPr/>
            </a:lvl9pPr>
          </a:lstStyle>
          <a:p>
            <a:endParaRPr/>
          </a:p>
        </p:txBody>
      </p:sp>
      <p:sp>
        <p:nvSpPr>
          <p:cNvPr id="69" name="Google Shape;69;p7"/>
          <p:cNvSpPr txBox="1">
            <a:spLocks noGrp="1"/>
          </p:cNvSpPr>
          <p:nvPr>
            <p:ph type="subTitle" idx="2"/>
          </p:nvPr>
        </p:nvSpPr>
        <p:spPr>
          <a:xfrm>
            <a:off x="354650" y="620550"/>
            <a:ext cx="8434800" cy="384300"/>
          </a:xfrm>
          <a:prstGeom prst="rect">
            <a:avLst/>
          </a:prstGeom>
        </p:spPr>
        <p:txBody>
          <a:bodyPr spcFirstLastPara="1" wrap="square" lIns="0" tIns="91425" rIns="0" bIns="91425" anchor="t" anchorCtr="0">
            <a:noAutofit/>
          </a:bodyPr>
          <a:lstStyle>
            <a:lvl1pPr marL="0" lvl="0" indent="0" rtl="0">
              <a:lnSpc>
                <a:spcPct val="100000"/>
              </a:lnSpc>
              <a:spcBef>
                <a:spcPts val="0"/>
              </a:spcBef>
              <a:spcAft>
                <a:spcPts val="0"/>
              </a:spcAft>
              <a:buClr>
                <a:schemeClr val="accent5"/>
              </a:buClr>
              <a:buSzPts val="1500"/>
              <a:buNone/>
              <a:defRPr sz="1500">
                <a:solidFill>
                  <a:schemeClr val="accent5"/>
                </a:solidFill>
                <a:latin typeface="Montserrat" panose="00000500000000000000" pitchFamily="2" charset="0"/>
              </a:defRPr>
            </a:lvl1pPr>
            <a:lvl2pPr lvl="1" rtl="0">
              <a:lnSpc>
                <a:spcPct val="100000"/>
              </a:lnSpc>
              <a:spcBef>
                <a:spcPts val="0"/>
              </a:spcBef>
              <a:spcAft>
                <a:spcPts val="0"/>
              </a:spcAft>
              <a:buClr>
                <a:schemeClr val="accent5"/>
              </a:buClr>
              <a:buSzPts val="1400"/>
              <a:buNone/>
              <a:defRPr sz="1400">
                <a:solidFill>
                  <a:schemeClr val="accent5"/>
                </a:solidFill>
              </a:defRPr>
            </a:lvl2pPr>
            <a:lvl3pPr lvl="2" rtl="0">
              <a:lnSpc>
                <a:spcPct val="100000"/>
              </a:lnSpc>
              <a:spcBef>
                <a:spcPts val="0"/>
              </a:spcBef>
              <a:spcAft>
                <a:spcPts val="0"/>
              </a:spcAft>
              <a:buClr>
                <a:schemeClr val="accent5"/>
              </a:buClr>
              <a:buSzPts val="1400"/>
              <a:buNone/>
              <a:defRPr sz="1400">
                <a:solidFill>
                  <a:schemeClr val="accent5"/>
                </a:solidFill>
              </a:defRPr>
            </a:lvl3pPr>
            <a:lvl4pPr lvl="3" rtl="0">
              <a:lnSpc>
                <a:spcPct val="100000"/>
              </a:lnSpc>
              <a:spcBef>
                <a:spcPts val="0"/>
              </a:spcBef>
              <a:spcAft>
                <a:spcPts val="0"/>
              </a:spcAft>
              <a:buClr>
                <a:schemeClr val="accent5"/>
              </a:buClr>
              <a:buSzPts val="1400"/>
              <a:buNone/>
              <a:defRPr sz="1400">
                <a:solidFill>
                  <a:schemeClr val="accent5"/>
                </a:solidFill>
              </a:defRPr>
            </a:lvl4pPr>
            <a:lvl5pPr lvl="4" rtl="0">
              <a:lnSpc>
                <a:spcPct val="100000"/>
              </a:lnSpc>
              <a:spcBef>
                <a:spcPts val="0"/>
              </a:spcBef>
              <a:spcAft>
                <a:spcPts val="0"/>
              </a:spcAft>
              <a:buClr>
                <a:schemeClr val="accent5"/>
              </a:buClr>
              <a:buSzPts val="1400"/>
              <a:buNone/>
              <a:defRPr sz="1400">
                <a:solidFill>
                  <a:schemeClr val="accent5"/>
                </a:solidFill>
              </a:defRPr>
            </a:lvl5pPr>
            <a:lvl6pPr lvl="5" rtl="0">
              <a:lnSpc>
                <a:spcPct val="100000"/>
              </a:lnSpc>
              <a:spcBef>
                <a:spcPts val="0"/>
              </a:spcBef>
              <a:spcAft>
                <a:spcPts val="0"/>
              </a:spcAft>
              <a:buClr>
                <a:schemeClr val="accent5"/>
              </a:buClr>
              <a:buSzPts val="1400"/>
              <a:buNone/>
              <a:defRPr sz="1400">
                <a:solidFill>
                  <a:schemeClr val="accent5"/>
                </a:solidFill>
              </a:defRPr>
            </a:lvl6pPr>
            <a:lvl7pPr lvl="6" rtl="0">
              <a:lnSpc>
                <a:spcPct val="100000"/>
              </a:lnSpc>
              <a:spcBef>
                <a:spcPts val="0"/>
              </a:spcBef>
              <a:spcAft>
                <a:spcPts val="0"/>
              </a:spcAft>
              <a:buClr>
                <a:schemeClr val="accent5"/>
              </a:buClr>
              <a:buSzPts val="1400"/>
              <a:buNone/>
              <a:defRPr sz="1400">
                <a:solidFill>
                  <a:schemeClr val="accent5"/>
                </a:solidFill>
              </a:defRPr>
            </a:lvl7pPr>
            <a:lvl8pPr lvl="7" rtl="0">
              <a:lnSpc>
                <a:spcPct val="100000"/>
              </a:lnSpc>
              <a:spcBef>
                <a:spcPts val="0"/>
              </a:spcBef>
              <a:spcAft>
                <a:spcPts val="0"/>
              </a:spcAft>
              <a:buClr>
                <a:schemeClr val="accent5"/>
              </a:buClr>
              <a:buSzPts val="1400"/>
              <a:buNone/>
              <a:defRPr sz="1400">
                <a:solidFill>
                  <a:schemeClr val="accent5"/>
                </a:solidFill>
              </a:defRPr>
            </a:lvl8pPr>
            <a:lvl9pPr lvl="8" rtl="0">
              <a:lnSpc>
                <a:spcPct val="100000"/>
              </a:lnSpc>
              <a:spcBef>
                <a:spcPts val="0"/>
              </a:spcBef>
              <a:spcAft>
                <a:spcPts val="0"/>
              </a:spcAft>
              <a:buClr>
                <a:schemeClr val="accent5"/>
              </a:buClr>
              <a:buSzPts val="1400"/>
              <a:buNone/>
              <a:defRPr sz="1400">
                <a:solidFill>
                  <a:schemeClr val="accent5"/>
                </a:solidFill>
              </a:defRPr>
            </a:lvl9pPr>
          </a:lstStyle>
          <a:p>
            <a:endParaRPr/>
          </a:p>
        </p:txBody>
      </p:sp>
      <p:sp>
        <p:nvSpPr>
          <p:cNvPr id="72" name="Google Shape;72;p7"/>
          <p:cNvSpPr txBox="1">
            <a:spLocks noGrp="1"/>
          </p:cNvSpPr>
          <p:nvPr>
            <p:ph type="subTitle" idx="3"/>
          </p:nvPr>
        </p:nvSpPr>
        <p:spPr>
          <a:xfrm>
            <a:off x="354650" y="4857012"/>
            <a:ext cx="8159100" cy="184800"/>
          </a:xfrm>
          <a:prstGeom prst="rect">
            <a:avLst/>
          </a:prstGeom>
        </p:spPr>
        <p:txBody>
          <a:bodyPr spcFirstLastPara="1" wrap="square" lIns="0" tIns="91425" rIns="0" bIns="91425" anchor="b" anchorCtr="0">
            <a:noAutofit/>
          </a:bodyPr>
          <a:lstStyle>
            <a:lvl1pPr marL="0" lvl="0" indent="0" rtl="0">
              <a:lnSpc>
                <a:spcPct val="100000"/>
              </a:lnSpc>
              <a:spcBef>
                <a:spcPts val="0"/>
              </a:spcBef>
              <a:spcAft>
                <a:spcPts val="0"/>
              </a:spcAft>
              <a:buClr>
                <a:schemeClr val="accent5"/>
              </a:buClr>
              <a:buSzPts val="600"/>
              <a:buNone/>
              <a:defRPr sz="600">
                <a:solidFill>
                  <a:schemeClr val="accent5"/>
                </a:solidFill>
                <a:latin typeface="Montserrat" panose="00000500000000000000" pitchFamily="2" charset="0"/>
              </a:defRPr>
            </a:lvl1pPr>
            <a:lvl2pPr lvl="1" rtl="0">
              <a:lnSpc>
                <a:spcPct val="100000"/>
              </a:lnSpc>
              <a:spcBef>
                <a:spcPts val="0"/>
              </a:spcBef>
              <a:spcAft>
                <a:spcPts val="0"/>
              </a:spcAft>
              <a:buClr>
                <a:schemeClr val="accent5"/>
              </a:buClr>
              <a:buSzPts val="600"/>
              <a:buNone/>
              <a:defRPr sz="600">
                <a:solidFill>
                  <a:schemeClr val="accent5"/>
                </a:solidFill>
              </a:defRPr>
            </a:lvl2pPr>
            <a:lvl3pPr lvl="2" rtl="0">
              <a:lnSpc>
                <a:spcPct val="100000"/>
              </a:lnSpc>
              <a:spcBef>
                <a:spcPts val="0"/>
              </a:spcBef>
              <a:spcAft>
                <a:spcPts val="0"/>
              </a:spcAft>
              <a:buClr>
                <a:schemeClr val="accent5"/>
              </a:buClr>
              <a:buSzPts val="600"/>
              <a:buNone/>
              <a:defRPr sz="600">
                <a:solidFill>
                  <a:schemeClr val="accent5"/>
                </a:solidFill>
              </a:defRPr>
            </a:lvl3pPr>
            <a:lvl4pPr lvl="3" rtl="0">
              <a:lnSpc>
                <a:spcPct val="100000"/>
              </a:lnSpc>
              <a:spcBef>
                <a:spcPts val="0"/>
              </a:spcBef>
              <a:spcAft>
                <a:spcPts val="0"/>
              </a:spcAft>
              <a:buClr>
                <a:schemeClr val="accent5"/>
              </a:buClr>
              <a:buSzPts val="600"/>
              <a:buNone/>
              <a:defRPr sz="600">
                <a:solidFill>
                  <a:schemeClr val="accent5"/>
                </a:solidFill>
              </a:defRPr>
            </a:lvl4pPr>
            <a:lvl5pPr lvl="4" rtl="0">
              <a:lnSpc>
                <a:spcPct val="100000"/>
              </a:lnSpc>
              <a:spcBef>
                <a:spcPts val="0"/>
              </a:spcBef>
              <a:spcAft>
                <a:spcPts val="0"/>
              </a:spcAft>
              <a:buClr>
                <a:schemeClr val="accent5"/>
              </a:buClr>
              <a:buSzPts val="600"/>
              <a:buNone/>
              <a:defRPr sz="600">
                <a:solidFill>
                  <a:schemeClr val="accent5"/>
                </a:solidFill>
              </a:defRPr>
            </a:lvl5pPr>
            <a:lvl6pPr lvl="5" rtl="0">
              <a:lnSpc>
                <a:spcPct val="100000"/>
              </a:lnSpc>
              <a:spcBef>
                <a:spcPts val="0"/>
              </a:spcBef>
              <a:spcAft>
                <a:spcPts val="0"/>
              </a:spcAft>
              <a:buClr>
                <a:schemeClr val="accent5"/>
              </a:buClr>
              <a:buSzPts val="600"/>
              <a:buNone/>
              <a:defRPr sz="600">
                <a:solidFill>
                  <a:schemeClr val="accent5"/>
                </a:solidFill>
              </a:defRPr>
            </a:lvl6pPr>
            <a:lvl7pPr lvl="6" rtl="0">
              <a:lnSpc>
                <a:spcPct val="100000"/>
              </a:lnSpc>
              <a:spcBef>
                <a:spcPts val="0"/>
              </a:spcBef>
              <a:spcAft>
                <a:spcPts val="0"/>
              </a:spcAft>
              <a:buClr>
                <a:schemeClr val="accent5"/>
              </a:buClr>
              <a:buSzPts val="600"/>
              <a:buNone/>
              <a:defRPr sz="600">
                <a:solidFill>
                  <a:schemeClr val="accent5"/>
                </a:solidFill>
              </a:defRPr>
            </a:lvl7pPr>
            <a:lvl8pPr lvl="7" rtl="0">
              <a:lnSpc>
                <a:spcPct val="100000"/>
              </a:lnSpc>
              <a:spcBef>
                <a:spcPts val="0"/>
              </a:spcBef>
              <a:spcAft>
                <a:spcPts val="0"/>
              </a:spcAft>
              <a:buClr>
                <a:schemeClr val="accent5"/>
              </a:buClr>
              <a:buSzPts val="600"/>
              <a:buNone/>
              <a:defRPr sz="600">
                <a:solidFill>
                  <a:schemeClr val="accent5"/>
                </a:solidFill>
              </a:defRPr>
            </a:lvl8pPr>
            <a:lvl9pPr lvl="8" rtl="0">
              <a:lnSpc>
                <a:spcPct val="100000"/>
              </a:lnSpc>
              <a:spcBef>
                <a:spcPts val="0"/>
              </a:spcBef>
              <a:spcAft>
                <a:spcPts val="0"/>
              </a:spcAft>
              <a:buClr>
                <a:schemeClr val="accent5"/>
              </a:buClr>
              <a:buSzPts val="600"/>
              <a:buNone/>
              <a:defRPr sz="600">
                <a:solidFill>
                  <a:schemeClr val="accent5"/>
                </a:solidFill>
              </a:defRPr>
            </a:lvl9pPr>
          </a:lstStyle>
          <a:p>
            <a:endParaRPr/>
          </a:p>
        </p:txBody>
      </p:sp>
      <p:sp>
        <p:nvSpPr>
          <p:cNvPr id="10" name="Slide Number Placeholder 1">
            <a:extLst>
              <a:ext uri="{FF2B5EF4-FFF2-40B4-BE49-F238E27FC236}">
                <a16:creationId xmlns:a16="http://schemas.microsoft.com/office/drawing/2014/main" id="{BC0FC30F-AA2E-44B5-94D9-E85B01421A6C}"/>
              </a:ext>
            </a:extLst>
          </p:cNvPr>
          <p:cNvSpPr txBox="1">
            <a:spLocks/>
          </p:cNvSpPr>
          <p:nvPr userDrawn="1"/>
        </p:nvSpPr>
        <p:spPr>
          <a:xfrm>
            <a:off x="6732050" y="4809373"/>
            <a:ext cx="2057400" cy="274637"/>
          </a:xfrm>
          <a:prstGeom prst="rect">
            <a:avLst/>
          </a:prstGeom>
        </p:spPr>
        <p:txBody>
          <a:bodyPr vert="horz" lIns="0" tIns="45720" rIns="0" bIns="45720" rtlCol="0" anchor="ctr"/>
          <a:lstStyle>
            <a:defPPr marR="0" lvl="0" algn="l" rtl="0">
              <a:lnSpc>
                <a:spcPct val="100000"/>
              </a:lnSpc>
              <a:spcBef>
                <a:spcPts val="0"/>
              </a:spcBef>
              <a:spcAft>
                <a:spcPts val="0"/>
              </a:spcAft>
            </a:defPPr>
            <a:lvl1pPr marR="0" lvl="0" algn="r" rtl="0">
              <a:lnSpc>
                <a:spcPct val="100000"/>
              </a:lnSpc>
              <a:spcBef>
                <a:spcPts val="0"/>
              </a:spcBef>
              <a:spcAft>
                <a:spcPts val="0"/>
              </a:spcAft>
              <a:buClr>
                <a:srgbClr val="000000"/>
              </a:buClr>
              <a:buFont typeface="Arial"/>
              <a:defRPr sz="1000" b="0" i="0" u="none" strike="noStrike" cap="none">
                <a:solidFill>
                  <a:schemeClr val="bg1"/>
                </a:solidFill>
                <a:latin typeface="Avenir Next LT Pro" panose="020B0504020202020204" pitchFamily="34" charset="0"/>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fld id="{8B2E2F79-BC7F-4BB1-9203-38C79639CA91}" type="slidenum">
              <a:rPr lang="en-PH" smtClean="0">
                <a:solidFill>
                  <a:schemeClr val="tx1"/>
                </a:solidFill>
                <a:latin typeface="Montserrat" panose="00000500000000000000" pitchFamily="2" charset="0"/>
              </a:rPr>
              <a:pPr/>
              <a:t>‹#›</a:t>
            </a:fld>
            <a:endParaRPr lang="en-PH">
              <a:solidFill>
                <a:schemeClr val="tx1"/>
              </a:solidFill>
              <a:latin typeface="Montserrat" panose="00000500000000000000" pitchFamily="2" charset="0"/>
            </a:endParaRPr>
          </a:p>
        </p:txBody>
      </p:sp>
      <p:sp>
        <p:nvSpPr>
          <p:cNvPr id="11" name="Google Shape;20;p3">
            <a:extLst>
              <a:ext uri="{FF2B5EF4-FFF2-40B4-BE49-F238E27FC236}">
                <a16:creationId xmlns:a16="http://schemas.microsoft.com/office/drawing/2014/main" id="{2A748FC9-6E3E-4D2B-93E0-D0B3282E01A6}"/>
              </a:ext>
            </a:extLst>
          </p:cNvPr>
          <p:cNvSpPr/>
          <p:nvPr userDrawn="1"/>
        </p:nvSpPr>
        <p:spPr>
          <a:xfrm>
            <a:off x="354650" y="4966350"/>
            <a:ext cx="5064000" cy="184800"/>
          </a:xfrm>
          <a:prstGeom prst="rect">
            <a:avLst/>
          </a:prstGeom>
          <a:noFill/>
          <a:ln>
            <a:noFill/>
          </a:ln>
        </p:spPr>
        <p:txBody>
          <a:bodyPr spcFirstLastPara="1" wrap="square" lIns="0" tIns="45700" rIns="0" bIns="45700" anchor="t" anchorCtr="0">
            <a:noAutofit/>
          </a:bodyPr>
          <a:lstStyle/>
          <a:p>
            <a:pPr marL="0" marR="0" lvl="0" indent="0" algn="l" rtl="0">
              <a:lnSpc>
                <a:spcPct val="100000"/>
              </a:lnSpc>
              <a:spcBef>
                <a:spcPts val="0"/>
              </a:spcBef>
              <a:spcAft>
                <a:spcPts val="0"/>
              </a:spcAft>
              <a:buClr>
                <a:srgbClr val="000000"/>
              </a:buClr>
              <a:buSzPts val="600"/>
              <a:buFont typeface="Arial"/>
              <a:buNone/>
            </a:pPr>
            <a:r>
              <a:rPr lang="en" sz="500">
                <a:solidFill>
                  <a:srgbClr val="888888"/>
                </a:solidFill>
                <a:latin typeface="Montserrat" panose="00000500000000000000" pitchFamily="2" charset="0"/>
                <a:ea typeface="Montserrat Light"/>
                <a:cs typeface="Montserrat Light"/>
                <a:sym typeface="Montserrat Light"/>
              </a:rPr>
              <a:t>© 2022 Nielsen Consumer LLC. All Rights Reserved.</a:t>
            </a:r>
            <a:endParaRPr sz="500" i="0" u="none" strike="noStrike" cap="none">
              <a:solidFill>
                <a:srgbClr val="888888"/>
              </a:solidFill>
              <a:latin typeface="Montserrat" panose="00000500000000000000" pitchFamily="2" charset="0"/>
              <a:ea typeface="Montserrat Light"/>
              <a:cs typeface="Montserrat Light"/>
              <a:sym typeface="Montserrat Light"/>
            </a:endParaRPr>
          </a:p>
        </p:txBody>
      </p:sp>
      <p:pic>
        <p:nvPicPr>
          <p:cNvPr id="12" name="Google Shape;226;p12">
            <a:extLst>
              <a:ext uri="{FF2B5EF4-FFF2-40B4-BE49-F238E27FC236}">
                <a16:creationId xmlns:a16="http://schemas.microsoft.com/office/drawing/2014/main" id="{CEBB8CBA-F5B3-4A7A-ACD1-8464F606CD6C}"/>
              </a:ext>
            </a:extLst>
          </p:cNvPr>
          <p:cNvPicPr preferRelativeResize="0">
            <a:picLocks noChangeAspect="1"/>
          </p:cNvPicPr>
          <p:nvPr userDrawn="1"/>
        </p:nvPicPr>
        <p:blipFill>
          <a:blip r:embed="rId2">
            <a:alphaModFix/>
          </a:blip>
          <a:stretch>
            <a:fillRect/>
          </a:stretch>
        </p:blipFill>
        <p:spPr>
          <a:xfrm>
            <a:off x="354642" y="4354250"/>
            <a:ext cx="1372984" cy="393192"/>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Inside - Black/title/body text">
  <p:cSld name="TITLE_AND_BODY_1_2">
    <p:bg>
      <p:bgPr>
        <a:solidFill>
          <a:srgbClr val="000000"/>
        </a:solidFill>
        <a:effectLst/>
      </p:bgPr>
    </p:bg>
    <p:spTree>
      <p:nvGrpSpPr>
        <p:cNvPr id="1" name="Shape 73"/>
        <p:cNvGrpSpPr/>
        <p:nvPr/>
      </p:nvGrpSpPr>
      <p:grpSpPr>
        <a:xfrm>
          <a:off x="0" y="0"/>
          <a:ext cx="0" cy="0"/>
          <a:chOff x="0" y="0"/>
          <a:chExt cx="0" cy="0"/>
        </a:xfrm>
      </p:grpSpPr>
      <p:sp>
        <p:nvSpPr>
          <p:cNvPr id="74" name="Google Shape;74;p8"/>
          <p:cNvSpPr/>
          <p:nvPr/>
        </p:nvSpPr>
        <p:spPr>
          <a:xfrm>
            <a:off x="0" y="50"/>
            <a:ext cx="5092303" cy="5143450"/>
          </a:xfrm>
          <a:prstGeom prst="rtTriangl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ontserrat" panose="00000500000000000000" pitchFamily="2" charset="0"/>
            </a:endParaRPr>
          </a:p>
        </p:txBody>
      </p:sp>
      <p:sp>
        <p:nvSpPr>
          <p:cNvPr id="75" name="Google Shape;75;p8"/>
          <p:cNvSpPr txBox="1">
            <a:spLocks noGrp="1"/>
          </p:cNvSpPr>
          <p:nvPr>
            <p:ph type="title"/>
          </p:nvPr>
        </p:nvSpPr>
        <p:spPr>
          <a:xfrm>
            <a:off x="354650" y="292625"/>
            <a:ext cx="8434800" cy="393600"/>
          </a:xfrm>
          <a:prstGeom prst="rect">
            <a:avLst/>
          </a:prstGeom>
        </p:spPr>
        <p:txBody>
          <a:bodyPr spcFirstLastPara="1" wrap="square" lIns="0" tIns="91425" rIns="0" bIns="91425" anchor="t" anchorCtr="0">
            <a:noAutofit/>
          </a:bodyPr>
          <a:lstStyle>
            <a:lvl1pPr lvl="0" rtl="0">
              <a:spcBef>
                <a:spcPts val="0"/>
              </a:spcBef>
              <a:spcAft>
                <a:spcPts val="0"/>
              </a:spcAft>
              <a:buClr>
                <a:srgbClr val="FFFFFF"/>
              </a:buClr>
              <a:buSzPts val="1900"/>
              <a:buNone/>
              <a:defRPr>
                <a:solidFill>
                  <a:srgbClr val="FFFFFF"/>
                </a:solidFill>
                <a:latin typeface="Montserrat" panose="00000500000000000000" pitchFamily="2" charset="0"/>
              </a:defRPr>
            </a:lvl1pPr>
            <a:lvl2pPr lvl="1" rtl="0">
              <a:spcBef>
                <a:spcPts val="0"/>
              </a:spcBef>
              <a:spcAft>
                <a:spcPts val="0"/>
              </a:spcAft>
              <a:buSzPts val="1900"/>
              <a:buNone/>
              <a:defRPr/>
            </a:lvl2pPr>
            <a:lvl3pPr lvl="2" rtl="0">
              <a:spcBef>
                <a:spcPts val="0"/>
              </a:spcBef>
              <a:spcAft>
                <a:spcPts val="0"/>
              </a:spcAft>
              <a:buSzPts val="1900"/>
              <a:buNone/>
              <a:defRPr/>
            </a:lvl3pPr>
            <a:lvl4pPr lvl="3" rtl="0">
              <a:spcBef>
                <a:spcPts val="0"/>
              </a:spcBef>
              <a:spcAft>
                <a:spcPts val="0"/>
              </a:spcAft>
              <a:buSzPts val="1900"/>
              <a:buNone/>
              <a:defRPr/>
            </a:lvl4pPr>
            <a:lvl5pPr lvl="4" rtl="0">
              <a:spcBef>
                <a:spcPts val="0"/>
              </a:spcBef>
              <a:spcAft>
                <a:spcPts val="0"/>
              </a:spcAft>
              <a:buSzPts val="1900"/>
              <a:buNone/>
              <a:defRPr/>
            </a:lvl5pPr>
            <a:lvl6pPr lvl="5" rtl="0">
              <a:spcBef>
                <a:spcPts val="0"/>
              </a:spcBef>
              <a:spcAft>
                <a:spcPts val="0"/>
              </a:spcAft>
              <a:buSzPts val="1900"/>
              <a:buNone/>
              <a:defRPr/>
            </a:lvl6pPr>
            <a:lvl7pPr lvl="6" rtl="0">
              <a:spcBef>
                <a:spcPts val="0"/>
              </a:spcBef>
              <a:spcAft>
                <a:spcPts val="0"/>
              </a:spcAft>
              <a:buSzPts val="1900"/>
              <a:buNone/>
              <a:defRPr/>
            </a:lvl7pPr>
            <a:lvl8pPr lvl="7" rtl="0">
              <a:spcBef>
                <a:spcPts val="0"/>
              </a:spcBef>
              <a:spcAft>
                <a:spcPts val="0"/>
              </a:spcAft>
              <a:buSzPts val="1900"/>
              <a:buNone/>
              <a:defRPr/>
            </a:lvl8pPr>
            <a:lvl9pPr lvl="8" rtl="0">
              <a:spcBef>
                <a:spcPts val="0"/>
              </a:spcBef>
              <a:spcAft>
                <a:spcPts val="0"/>
              </a:spcAft>
              <a:buSzPts val="1900"/>
              <a:buNone/>
              <a:defRPr/>
            </a:lvl9pPr>
          </a:lstStyle>
          <a:p>
            <a:endParaRPr/>
          </a:p>
        </p:txBody>
      </p:sp>
      <p:sp>
        <p:nvSpPr>
          <p:cNvPr id="76" name="Google Shape;76;p8"/>
          <p:cNvSpPr txBox="1">
            <a:spLocks noGrp="1"/>
          </p:cNvSpPr>
          <p:nvPr>
            <p:ph type="body" idx="1"/>
          </p:nvPr>
        </p:nvSpPr>
        <p:spPr>
          <a:xfrm>
            <a:off x="354650" y="1152475"/>
            <a:ext cx="8434800" cy="3416400"/>
          </a:xfrm>
          <a:prstGeom prst="rect">
            <a:avLst/>
          </a:prstGeom>
        </p:spPr>
        <p:txBody>
          <a:bodyPr spcFirstLastPara="1" wrap="square" lIns="0" tIns="91425" rIns="0" bIns="91425" anchor="t" anchorCtr="0">
            <a:noAutofit/>
          </a:bodyPr>
          <a:lstStyle>
            <a:lvl1pPr marL="274320" lvl="0" indent="-274320" rtl="0">
              <a:spcBef>
                <a:spcPts val="0"/>
              </a:spcBef>
              <a:spcAft>
                <a:spcPts val="0"/>
              </a:spcAft>
              <a:buClr>
                <a:srgbClr val="FFFFFF"/>
              </a:buClr>
              <a:buSzPts val="1300"/>
              <a:buFont typeface="Wingdings" pitchFamily="2" charset="2"/>
              <a:buChar char="§"/>
              <a:defRPr>
                <a:solidFill>
                  <a:srgbClr val="FFFFFF"/>
                </a:solidFill>
                <a:latin typeface="Montserrat" panose="00000500000000000000" pitchFamily="2" charset="0"/>
              </a:defRPr>
            </a:lvl1pPr>
            <a:lvl2pPr marL="914400" lvl="1" indent="-304800" rtl="0">
              <a:spcBef>
                <a:spcPts val="1600"/>
              </a:spcBef>
              <a:spcAft>
                <a:spcPts val="0"/>
              </a:spcAft>
              <a:buClr>
                <a:srgbClr val="FFFFFF"/>
              </a:buClr>
              <a:buSzPts val="1200"/>
              <a:buChar char="⎼"/>
              <a:defRPr>
                <a:solidFill>
                  <a:srgbClr val="FFFFFF"/>
                </a:solidFill>
              </a:defRPr>
            </a:lvl2pPr>
            <a:lvl3pPr marL="1371600" lvl="2" indent="-292100" rtl="0">
              <a:spcBef>
                <a:spcPts val="1600"/>
              </a:spcBef>
              <a:spcAft>
                <a:spcPts val="0"/>
              </a:spcAft>
              <a:buClr>
                <a:srgbClr val="FFFFFF"/>
              </a:buClr>
              <a:buSzPts val="1000"/>
              <a:buChar char="○"/>
              <a:defRPr>
                <a:solidFill>
                  <a:srgbClr val="FFFFFF"/>
                </a:solidFill>
              </a:defRPr>
            </a:lvl3pPr>
            <a:lvl4pPr marL="1828800" lvl="3" indent="-292100" rtl="0">
              <a:spcBef>
                <a:spcPts val="1600"/>
              </a:spcBef>
              <a:spcAft>
                <a:spcPts val="0"/>
              </a:spcAft>
              <a:buClr>
                <a:srgbClr val="FFFFFF"/>
              </a:buClr>
              <a:buSzPts val="1000"/>
              <a:buChar char="■"/>
              <a:defRPr>
                <a:solidFill>
                  <a:srgbClr val="FFFFFF"/>
                </a:solidFill>
              </a:defRPr>
            </a:lvl4pPr>
            <a:lvl5pPr marL="2286000" lvl="4" indent="-292100" rtl="0">
              <a:spcBef>
                <a:spcPts val="1600"/>
              </a:spcBef>
              <a:spcAft>
                <a:spcPts val="0"/>
              </a:spcAft>
              <a:buClr>
                <a:srgbClr val="FFFFFF"/>
              </a:buClr>
              <a:buSzPts val="1000"/>
              <a:buChar char="⎼"/>
              <a:defRPr>
                <a:solidFill>
                  <a:srgbClr val="FFFFFF"/>
                </a:solidFill>
              </a:defRPr>
            </a:lvl5pPr>
            <a:lvl6pPr marL="2743200" lvl="5" indent="-292100" rtl="0">
              <a:spcBef>
                <a:spcPts val="1600"/>
              </a:spcBef>
              <a:spcAft>
                <a:spcPts val="0"/>
              </a:spcAft>
              <a:buClr>
                <a:srgbClr val="FFFFFF"/>
              </a:buClr>
              <a:buSzPts val="1000"/>
              <a:buChar char="○"/>
              <a:defRPr>
                <a:solidFill>
                  <a:srgbClr val="FFFFFF"/>
                </a:solidFill>
              </a:defRPr>
            </a:lvl6pPr>
            <a:lvl7pPr marL="3200400" lvl="6" indent="-292100" rtl="0">
              <a:spcBef>
                <a:spcPts val="1600"/>
              </a:spcBef>
              <a:spcAft>
                <a:spcPts val="0"/>
              </a:spcAft>
              <a:buClr>
                <a:srgbClr val="FFFFFF"/>
              </a:buClr>
              <a:buSzPts val="1000"/>
              <a:buChar char="■"/>
              <a:defRPr>
                <a:solidFill>
                  <a:srgbClr val="FFFFFF"/>
                </a:solidFill>
              </a:defRPr>
            </a:lvl7pPr>
            <a:lvl8pPr marL="3657600" lvl="7" indent="-292100" rtl="0">
              <a:spcBef>
                <a:spcPts val="1600"/>
              </a:spcBef>
              <a:spcAft>
                <a:spcPts val="0"/>
              </a:spcAft>
              <a:buClr>
                <a:srgbClr val="FFFFFF"/>
              </a:buClr>
              <a:buSzPts val="1000"/>
              <a:buChar char="⎼"/>
              <a:defRPr>
                <a:solidFill>
                  <a:srgbClr val="FFFFFF"/>
                </a:solidFill>
              </a:defRPr>
            </a:lvl8pPr>
            <a:lvl9pPr marL="4114800" lvl="8" indent="-292100" rtl="0">
              <a:spcBef>
                <a:spcPts val="1600"/>
              </a:spcBef>
              <a:spcAft>
                <a:spcPts val="1600"/>
              </a:spcAft>
              <a:buClr>
                <a:srgbClr val="FFFFFF"/>
              </a:buClr>
              <a:buSzPts val="1000"/>
              <a:buChar char="○"/>
              <a:defRPr>
                <a:solidFill>
                  <a:srgbClr val="FFFFFF"/>
                </a:solidFill>
              </a:defRPr>
            </a:lvl9pPr>
          </a:lstStyle>
          <a:p>
            <a:endParaRPr/>
          </a:p>
        </p:txBody>
      </p:sp>
      <p:sp>
        <p:nvSpPr>
          <p:cNvPr id="78" name="Google Shape;78;p8"/>
          <p:cNvSpPr txBox="1">
            <a:spLocks noGrp="1"/>
          </p:cNvSpPr>
          <p:nvPr>
            <p:ph type="subTitle" idx="2"/>
          </p:nvPr>
        </p:nvSpPr>
        <p:spPr>
          <a:xfrm>
            <a:off x="354650" y="620550"/>
            <a:ext cx="8434800" cy="384300"/>
          </a:xfrm>
          <a:prstGeom prst="rect">
            <a:avLst/>
          </a:prstGeom>
        </p:spPr>
        <p:txBody>
          <a:bodyPr spcFirstLastPara="1" wrap="square" lIns="0" tIns="91425" rIns="0" bIns="91425" anchor="t" anchorCtr="0">
            <a:noAutofit/>
          </a:bodyPr>
          <a:lstStyle>
            <a:lvl1pPr marL="274320" lvl="0" indent="-274320" rtl="0">
              <a:lnSpc>
                <a:spcPct val="100000"/>
              </a:lnSpc>
              <a:spcBef>
                <a:spcPts val="0"/>
              </a:spcBef>
              <a:spcAft>
                <a:spcPts val="0"/>
              </a:spcAft>
              <a:buClr>
                <a:schemeClr val="accent5"/>
              </a:buClr>
              <a:buSzPts val="1500"/>
              <a:buNone/>
              <a:defRPr sz="1500">
                <a:solidFill>
                  <a:schemeClr val="accent5"/>
                </a:solidFill>
                <a:latin typeface="Montserrat" panose="00000500000000000000" pitchFamily="2" charset="0"/>
              </a:defRPr>
            </a:lvl1pPr>
            <a:lvl2pPr lvl="1" rtl="0">
              <a:lnSpc>
                <a:spcPct val="100000"/>
              </a:lnSpc>
              <a:spcBef>
                <a:spcPts val="0"/>
              </a:spcBef>
              <a:spcAft>
                <a:spcPts val="0"/>
              </a:spcAft>
              <a:buClr>
                <a:schemeClr val="accent5"/>
              </a:buClr>
              <a:buSzPts val="1400"/>
              <a:buNone/>
              <a:defRPr sz="1400">
                <a:solidFill>
                  <a:schemeClr val="accent5"/>
                </a:solidFill>
              </a:defRPr>
            </a:lvl2pPr>
            <a:lvl3pPr lvl="2" rtl="0">
              <a:lnSpc>
                <a:spcPct val="100000"/>
              </a:lnSpc>
              <a:spcBef>
                <a:spcPts val="0"/>
              </a:spcBef>
              <a:spcAft>
                <a:spcPts val="0"/>
              </a:spcAft>
              <a:buClr>
                <a:schemeClr val="accent5"/>
              </a:buClr>
              <a:buSzPts val="1400"/>
              <a:buNone/>
              <a:defRPr sz="1400">
                <a:solidFill>
                  <a:schemeClr val="accent5"/>
                </a:solidFill>
              </a:defRPr>
            </a:lvl3pPr>
            <a:lvl4pPr lvl="3" rtl="0">
              <a:lnSpc>
                <a:spcPct val="100000"/>
              </a:lnSpc>
              <a:spcBef>
                <a:spcPts val="0"/>
              </a:spcBef>
              <a:spcAft>
                <a:spcPts val="0"/>
              </a:spcAft>
              <a:buClr>
                <a:schemeClr val="accent5"/>
              </a:buClr>
              <a:buSzPts val="1400"/>
              <a:buNone/>
              <a:defRPr sz="1400">
                <a:solidFill>
                  <a:schemeClr val="accent5"/>
                </a:solidFill>
              </a:defRPr>
            </a:lvl4pPr>
            <a:lvl5pPr lvl="4" rtl="0">
              <a:lnSpc>
                <a:spcPct val="100000"/>
              </a:lnSpc>
              <a:spcBef>
                <a:spcPts val="0"/>
              </a:spcBef>
              <a:spcAft>
                <a:spcPts val="0"/>
              </a:spcAft>
              <a:buClr>
                <a:schemeClr val="accent5"/>
              </a:buClr>
              <a:buSzPts val="1400"/>
              <a:buNone/>
              <a:defRPr sz="1400">
                <a:solidFill>
                  <a:schemeClr val="accent5"/>
                </a:solidFill>
              </a:defRPr>
            </a:lvl5pPr>
            <a:lvl6pPr lvl="5" rtl="0">
              <a:lnSpc>
                <a:spcPct val="100000"/>
              </a:lnSpc>
              <a:spcBef>
                <a:spcPts val="0"/>
              </a:spcBef>
              <a:spcAft>
                <a:spcPts val="0"/>
              </a:spcAft>
              <a:buClr>
                <a:schemeClr val="accent5"/>
              </a:buClr>
              <a:buSzPts val="1400"/>
              <a:buNone/>
              <a:defRPr sz="1400">
                <a:solidFill>
                  <a:schemeClr val="accent5"/>
                </a:solidFill>
              </a:defRPr>
            </a:lvl6pPr>
            <a:lvl7pPr lvl="6" rtl="0">
              <a:lnSpc>
                <a:spcPct val="100000"/>
              </a:lnSpc>
              <a:spcBef>
                <a:spcPts val="0"/>
              </a:spcBef>
              <a:spcAft>
                <a:spcPts val="0"/>
              </a:spcAft>
              <a:buClr>
                <a:schemeClr val="accent5"/>
              </a:buClr>
              <a:buSzPts val="1400"/>
              <a:buNone/>
              <a:defRPr sz="1400">
                <a:solidFill>
                  <a:schemeClr val="accent5"/>
                </a:solidFill>
              </a:defRPr>
            </a:lvl7pPr>
            <a:lvl8pPr lvl="7" rtl="0">
              <a:lnSpc>
                <a:spcPct val="100000"/>
              </a:lnSpc>
              <a:spcBef>
                <a:spcPts val="0"/>
              </a:spcBef>
              <a:spcAft>
                <a:spcPts val="0"/>
              </a:spcAft>
              <a:buClr>
                <a:schemeClr val="accent5"/>
              </a:buClr>
              <a:buSzPts val="1400"/>
              <a:buNone/>
              <a:defRPr sz="1400">
                <a:solidFill>
                  <a:schemeClr val="accent5"/>
                </a:solidFill>
              </a:defRPr>
            </a:lvl8pPr>
            <a:lvl9pPr lvl="8" rtl="0">
              <a:lnSpc>
                <a:spcPct val="100000"/>
              </a:lnSpc>
              <a:spcBef>
                <a:spcPts val="0"/>
              </a:spcBef>
              <a:spcAft>
                <a:spcPts val="0"/>
              </a:spcAft>
              <a:buClr>
                <a:schemeClr val="accent5"/>
              </a:buClr>
              <a:buSzPts val="1400"/>
              <a:buNone/>
              <a:defRPr sz="1400">
                <a:solidFill>
                  <a:schemeClr val="accent5"/>
                </a:solidFill>
              </a:defRPr>
            </a:lvl9pPr>
          </a:lstStyle>
          <a:p>
            <a:endParaRPr/>
          </a:p>
        </p:txBody>
      </p:sp>
      <p:sp>
        <p:nvSpPr>
          <p:cNvPr id="80" name="Google Shape;80;p8"/>
          <p:cNvSpPr txBox="1">
            <a:spLocks noGrp="1"/>
          </p:cNvSpPr>
          <p:nvPr>
            <p:ph type="subTitle" idx="3"/>
          </p:nvPr>
        </p:nvSpPr>
        <p:spPr>
          <a:xfrm>
            <a:off x="354650" y="4857012"/>
            <a:ext cx="8159100" cy="184800"/>
          </a:xfrm>
          <a:prstGeom prst="rect">
            <a:avLst/>
          </a:prstGeom>
        </p:spPr>
        <p:txBody>
          <a:bodyPr spcFirstLastPara="1" wrap="square" lIns="0" tIns="91425" rIns="0" bIns="91425" anchor="b" anchorCtr="0">
            <a:noAutofit/>
          </a:bodyPr>
          <a:lstStyle>
            <a:lvl1pPr marL="274320" lvl="0" indent="-274320" rtl="0">
              <a:lnSpc>
                <a:spcPct val="100000"/>
              </a:lnSpc>
              <a:spcBef>
                <a:spcPts val="0"/>
              </a:spcBef>
              <a:spcAft>
                <a:spcPts val="0"/>
              </a:spcAft>
              <a:buClr>
                <a:schemeClr val="accent5"/>
              </a:buClr>
              <a:buSzPts val="600"/>
              <a:buNone/>
              <a:defRPr sz="600">
                <a:solidFill>
                  <a:schemeClr val="accent5"/>
                </a:solidFill>
                <a:latin typeface="Montserrat" panose="00000500000000000000" pitchFamily="2" charset="0"/>
              </a:defRPr>
            </a:lvl1pPr>
            <a:lvl2pPr lvl="1" rtl="0">
              <a:lnSpc>
                <a:spcPct val="100000"/>
              </a:lnSpc>
              <a:spcBef>
                <a:spcPts val="0"/>
              </a:spcBef>
              <a:spcAft>
                <a:spcPts val="0"/>
              </a:spcAft>
              <a:buClr>
                <a:schemeClr val="accent5"/>
              </a:buClr>
              <a:buSzPts val="600"/>
              <a:buNone/>
              <a:defRPr sz="600">
                <a:solidFill>
                  <a:schemeClr val="accent5"/>
                </a:solidFill>
              </a:defRPr>
            </a:lvl2pPr>
            <a:lvl3pPr lvl="2" rtl="0">
              <a:lnSpc>
                <a:spcPct val="100000"/>
              </a:lnSpc>
              <a:spcBef>
                <a:spcPts val="0"/>
              </a:spcBef>
              <a:spcAft>
                <a:spcPts val="0"/>
              </a:spcAft>
              <a:buClr>
                <a:schemeClr val="accent5"/>
              </a:buClr>
              <a:buSzPts val="600"/>
              <a:buNone/>
              <a:defRPr sz="600">
                <a:solidFill>
                  <a:schemeClr val="accent5"/>
                </a:solidFill>
              </a:defRPr>
            </a:lvl3pPr>
            <a:lvl4pPr lvl="3" rtl="0">
              <a:lnSpc>
                <a:spcPct val="100000"/>
              </a:lnSpc>
              <a:spcBef>
                <a:spcPts val="0"/>
              </a:spcBef>
              <a:spcAft>
                <a:spcPts val="0"/>
              </a:spcAft>
              <a:buClr>
                <a:schemeClr val="accent5"/>
              </a:buClr>
              <a:buSzPts val="600"/>
              <a:buNone/>
              <a:defRPr sz="600">
                <a:solidFill>
                  <a:schemeClr val="accent5"/>
                </a:solidFill>
              </a:defRPr>
            </a:lvl4pPr>
            <a:lvl5pPr lvl="4" rtl="0">
              <a:lnSpc>
                <a:spcPct val="100000"/>
              </a:lnSpc>
              <a:spcBef>
                <a:spcPts val="0"/>
              </a:spcBef>
              <a:spcAft>
                <a:spcPts val="0"/>
              </a:spcAft>
              <a:buClr>
                <a:schemeClr val="accent5"/>
              </a:buClr>
              <a:buSzPts val="600"/>
              <a:buNone/>
              <a:defRPr sz="600">
                <a:solidFill>
                  <a:schemeClr val="accent5"/>
                </a:solidFill>
              </a:defRPr>
            </a:lvl5pPr>
            <a:lvl6pPr lvl="5" rtl="0">
              <a:lnSpc>
                <a:spcPct val="100000"/>
              </a:lnSpc>
              <a:spcBef>
                <a:spcPts val="0"/>
              </a:spcBef>
              <a:spcAft>
                <a:spcPts val="0"/>
              </a:spcAft>
              <a:buClr>
                <a:schemeClr val="accent5"/>
              </a:buClr>
              <a:buSzPts val="600"/>
              <a:buNone/>
              <a:defRPr sz="600">
                <a:solidFill>
                  <a:schemeClr val="accent5"/>
                </a:solidFill>
              </a:defRPr>
            </a:lvl6pPr>
            <a:lvl7pPr lvl="6" rtl="0">
              <a:lnSpc>
                <a:spcPct val="100000"/>
              </a:lnSpc>
              <a:spcBef>
                <a:spcPts val="0"/>
              </a:spcBef>
              <a:spcAft>
                <a:spcPts val="0"/>
              </a:spcAft>
              <a:buClr>
                <a:schemeClr val="accent5"/>
              </a:buClr>
              <a:buSzPts val="600"/>
              <a:buNone/>
              <a:defRPr sz="600">
                <a:solidFill>
                  <a:schemeClr val="accent5"/>
                </a:solidFill>
              </a:defRPr>
            </a:lvl7pPr>
            <a:lvl8pPr lvl="7" rtl="0">
              <a:lnSpc>
                <a:spcPct val="100000"/>
              </a:lnSpc>
              <a:spcBef>
                <a:spcPts val="0"/>
              </a:spcBef>
              <a:spcAft>
                <a:spcPts val="0"/>
              </a:spcAft>
              <a:buClr>
                <a:schemeClr val="accent5"/>
              </a:buClr>
              <a:buSzPts val="600"/>
              <a:buNone/>
              <a:defRPr sz="600">
                <a:solidFill>
                  <a:schemeClr val="accent5"/>
                </a:solidFill>
              </a:defRPr>
            </a:lvl8pPr>
            <a:lvl9pPr lvl="8" rtl="0">
              <a:lnSpc>
                <a:spcPct val="100000"/>
              </a:lnSpc>
              <a:spcBef>
                <a:spcPts val="0"/>
              </a:spcBef>
              <a:spcAft>
                <a:spcPts val="0"/>
              </a:spcAft>
              <a:buClr>
                <a:schemeClr val="accent5"/>
              </a:buClr>
              <a:buSzPts val="600"/>
              <a:buNone/>
              <a:defRPr sz="600">
                <a:solidFill>
                  <a:schemeClr val="accent5"/>
                </a:solidFill>
              </a:defRPr>
            </a:lvl9pPr>
          </a:lstStyle>
          <a:p>
            <a:endParaRPr/>
          </a:p>
        </p:txBody>
      </p:sp>
      <p:sp>
        <p:nvSpPr>
          <p:cNvPr id="11" name="Slide Number Placeholder 1">
            <a:extLst>
              <a:ext uri="{FF2B5EF4-FFF2-40B4-BE49-F238E27FC236}">
                <a16:creationId xmlns:a16="http://schemas.microsoft.com/office/drawing/2014/main" id="{4F5736CF-0A3F-406D-A696-8437F45DCF41}"/>
              </a:ext>
            </a:extLst>
          </p:cNvPr>
          <p:cNvSpPr txBox="1">
            <a:spLocks/>
          </p:cNvSpPr>
          <p:nvPr userDrawn="1"/>
        </p:nvSpPr>
        <p:spPr>
          <a:xfrm>
            <a:off x="6732050" y="4809373"/>
            <a:ext cx="2057400" cy="274637"/>
          </a:xfrm>
          <a:prstGeom prst="rect">
            <a:avLst/>
          </a:prstGeom>
        </p:spPr>
        <p:txBody>
          <a:bodyPr vert="horz" lIns="0" tIns="45720" rIns="0" bIns="45720" rtlCol="0" anchor="ctr"/>
          <a:lstStyle>
            <a:defPPr marR="0" lvl="0" algn="l" rtl="0">
              <a:lnSpc>
                <a:spcPct val="100000"/>
              </a:lnSpc>
              <a:spcBef>
                <a:spcPts val="0"/>
              </a:spcBef>
              <a:spcAft>
                <a:spcPts val="0"/>
              </a:spcAft>
            </a:defPPr>
            <a:lvl1pPr marR="0" lvl="0" algn="r" rtl="0">
              <a:lnSpc>
                <a:spcPct val="100000"/>
              </a:lnSpc>
              <a:spcBef>
                <a:spcPts val="0"/>
              </a:spcBef>
              <a:spcAft>
                <a:spcPts val="0"/>
              </a:spcAft>
              <a:buClr>
                <a:srgbClr val="000000"/>
              </a:buClr>
              <a:buFont typeface="Arial"/>
              <a:defRPr sz="1000" b="0" i="0" u="none" strike="noStrike" cap="none">
                <a:solidFill>
                  <a:schemeClr val="bg1"/>
                </a:solidFill>
                <a:latin typeface="Avenir Next LT Pro" panose="020B0504020202020204" pitchFamily="34" charset="0"/>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fld id="{8B2E2F79-BC7F-4BB1-9203-38C79639CA91}" type="slidenum">
              <a:rPr lang="en-PH" smtClean="0">
                <a:solidFill>
                  <a:schemeClr val="bg1"/>
                </a:solidFill>
                <a:latin typeface="Montserrat" panose="00000500000000000000" pitchFamily="2" charset="0"/>
              </a:rPr>
              <a:pPr/>
              <a:t>‹#›</a:t>
            </a:fld>
            <a:endParaRPr lang="en-PH">
              <a:solidFill>
                <a:schemeClr val="bg1"/>
              </a:solidFill>
              <a:latin typeface="Montserrat" panose="00000500000000000000" pitchFamily="2" charset="0"/>
            </a:endParaRPr>
          </a:p>
        </p:txBody>
      </p:sp>
      <p:sp>
        <p:nvSpPr>
          <p:cNvPr id="10" name="Google Shape;29;p4">
            <a:extLst>
              <a:ext uri="{FF2B5EF4-FFF2-40B4-BE49-F238E27FC236}">
                <a16:creationId xmlns:a16="http://schemas.microsoft.com/office/drawing/2014/main" id="{7A1B65AB-F910-445F-A08F-6ACA2FAC42CC}"/>
              </a:ext>
            </a:extLst>
          </p:cNvPr>
          <p:cNvSpPr/>
          <p:nvPr userDrawn="1"/>
        </p:nvSpPr>
        <p:spPr>
          <a:xfrm>
            <a:off x="354650" y="4966350"/>
            <a:ext cx="5064000" cy="184800"/>
          </a:xfrm>
          <a:prstGeom prst="rect">
            <a:avLst/>
          </a:prstGeom>
          <a:noFill/>
          <a:ln>
            <a:noFill/>
          </a:ln>
        </p:spPr>
        <p:txBody>
          <a:bodyPr spcFirstLastPara="1" wrap="square" lIns="0" tIns="45700" rIns="0" bIns="45700" anchor="t" anchorCtr="0">
            <a:noAutofit/>
          </a:bodyPr>
          <a:lstStyle/>
          <a:p>
            <a:pPr marL="0" marR="0" lvl="0" indent="0" algn="l" rtl="0">
              <a:lnSpc>
                <a:spcPct val="100000"/>
              </a:lnSpc>
              <a:spcBef>
                <a:spcPts val="0"/>
              </a:spcBef>
              <a:spcAft>
                <a:spcPts val="0"/>
              </a:spcAft>
              <a:buClr>
                <a:srgbClr val="000000"/>
              </a:buClr>
              <a:buSzPts val="600"/>
              <a:buFont typeface="Arial"/>
              <a:buNone/>
            </a:pPr>
            <a:r>
              <a:rPr lang="en" sz="500">
                <a:solidFill>
                  <a:srgbClr val="888888"/>
                </a:solidFill>
                <a:latin typeface="Montserrat" panose="00000500000000000000" pitchFamily="2" charset="0"/>
                <a:ea typeface="Montserrat Light"/>
                <a:cs typeface="Montserrat Light"/>
                <a:sym typeface="Montserrat Light"/>
              </a:rPr>
              <a:t>© 2022 Nielsen Consumer LLC. All Rights Reserved.</a:t>
            </a:r>
            <a:endParaRPr sz="500" i="0" u="none" strike="noStrike" cap="none">
              <a:solidFill>
                <a:srgbClr val="888888"/>
              </a:solidFill>
              <a:latin typeface="Montserrat" panose="00000500000000000000" pitchFamily="2" charset="0"/>
              <a:ea typeface="Montserrat Light"/>
              <a:cs typeface="Montserrat Light"/>
              <a:sym typeface="Montserrat Light"/>
            </a:endParaRPr>
          </a:p>
        </p:txBody>
      </p:sp>
      <p:pic>
        <p:nvPicPr>
          <p:cNvPr id="12" name="Picture 11" descr="A picture containing text, clipart, tableware, dishware&#10;&#10;Description automatically generated">
            <a:extLst>
              <a:ext uri="{FF2B5EF4-FFF2-40B4-BE49-F238E27FC236}">
                <a16:creationId xmlns:a16="http://schemas.microsoft.com/office/drawing/2014/main" id="{35C3967E-A032-4BB2-AE47-21EF66129F47}"/>
              </a:ext>
            </a:extLst>
          </p:cNvPr>
          <p:cNvPicPr>
            <a:picLocks noChangeAspect="1"/>
          </p:cNvPicPr>
          <p:nvPr userDrawn="1"/>
        </p:nvPicPr>
        <p:blipFill>
          <a:blip r:embed="rId2"/>
          <a:stretch>
            <a:fillRect/>
          </a:stretch>
        </p:blipFill>
        <p:spPr>
          <a:xfrm>
            <a:off x="354642" y="4350806"/>
            <a:ext cx="1386651" cy="396636"/>
          </a:xfrm>
          <a:prstGeom prst="rect">
            <a:avLst/>
          </a:prstGeom>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Inside - White/title only">
  <p:cSld name="TITLE_AND_BODY_1_3">
    <p:spTree>
      <p:nvGrpSpPr>
        <p:cNvPr id="1" name="Shape 82"/>
        <p:cNvGrpSpPr/>
        <p:nvPr/>
      </p:nvGrpSpPr>
      <p:grpSpPr>
        <a:xfrm>
          <a:off x="0" y="0"/>
          <a:ext cx="0" cy="0"/>
          <a:chOff x="0" y="0"/>
          <a:chExt cx="0" cy="0"/>
        </a:xfrm>
      </p:grpSpPr>
      <p:sp>
        <p:nvSpPr>
          <p:cNvPr id="83" name="Google Shape;83;p9"/>
          <p:cNvSpPr/>
          <p:nvPr/>
        </p:nvSpPr>
        <p:spPr>
          <a:xfrm>
            <a:off x="0" y="50"/>
            <a:ext cx="5092303" cy="5143450"/>
          </a:xfrm>
          <a:prstGeom prst="rtTriangle">
            <a:avLst/>
          </a:pr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ontserrat" panose="00000500000000000000" pitchFamily="2" charset="0"/>
            </a:endParaRPr>
          </a:p>
        </p:txBody>
      </p:sp>
      <p:sp>
        <p:nvSpPr>
          <p:cNvPr id="86" name="Google Shape;86;p9"/>
          <p:cNvSpPr txBox="1">
            <a:spLocks noGrp="1"/>
          </p:cNvSpPr>
          <p:nvPr>
            <p:ph type="subTitle" idx="1"/>
          </p:nvPr>
        </p:nvSpPr>
        <p:spPr>
          <a:xfrm>
            <a:off x="354650" y="4857012"/>
            <a:ext cx="8159100" cy="184800"/>
          </a:xfrm>
          <a:prstGeom prst="rect">
            <a:avLst/>
          </a:prstGeom>
        </p:spPr>
        <p:txBody>
          <a:bodyPr spcFirstLastPara="1" wrap="square" lIns="0" tIns="91425" rIns="0" bIns="91425" anchor="b" anchorCtr="0">
            <a:noAutofit/>
          </a:bodyPr>
          <a:lstStyle>
            <a:lvl1pPr marL="0" lvl="0" indent="0" rtl="0">
              <a:lnSpc>
                <a:spcPct val="100000"/>
              </a:lnSpc>
              <a:spcBef>
                <a:spcPts val="0"/>
              </a:spcBef>
              <a:spcAft>
                <a:spcPts val="0"/>
              </a:spcAft>
              <a:buClr>
                <a:schemeClr val="accent5"/>
              </a:buClr>
              <a:buSzPts val="600"/>
              <a:buNone/>
              <a:defRPr sz="600">
                <a:solidFill>
                  <a:schemeClr val="accent5"/>
                </a:solidFill>
                <a:latin typeface="Montserrat" panose="00000500000000000000" pitchFamily="2" charset="0"/>
              </a:defRPr>
            </a:lvl1pPr>
            <a:lvl2pPr lvl="1" rtl="0">
              <a:lnSpc>
                <a:spcPct val="100000"/>
              </a:lnSpc>
              <a:spcBef>
                <a:spcPts val="0"/>
              </a:spcBef>
              <a:spcAft>
                <a:spcPts val="0"/>
              </a:spcAft>
              <a:buClr>
                <a:schemeClr val="accent5"/>
              </a:buClr>
              <a:buSzPts val="600"/>
              <a:buNone/>
              <a:defRPr sz="600">
                <a:solidFill>
                  <a:schemeClr val="accent5"/>
                </a:solidFill>
              </a:defRPr>
            </a:lvl2pPr>
            <a:lvl3pPr lvl="2" rtl="0">
              <a:lnSpc>
                <a:spcPct val="100000"/>
              </a:lnSpc>
              <a:spcBef>
                <a:spcPts val="0"/>
              </a:spcBef>
              <a:spcAft>
                <a:spcPts val="0"/>
              </a:spcAft>
              <a:buClr>
                <a:schemeClr val="accent5"/>
              </a:buClr>
              <a:buSzPts val="600"/>
              <a:buNone/>
              <a:defRPr sz="600">
                <a:solidFill>
                  <a:schemeClr val="accent5"/>
                </a:solidFill>
              </a:defRPr>
            </a:lvl3pPr>
            <a:lvl4pPr lvl="3" rtl="0">
              <a:lnSpc>
                <a:spcPct val="100000"/>
              </a:lnSpc>
              <a:spcBef>
                <a:spcPts val="0"/>
              </a:spcBef>
              <a:spcAft>
                <a:spcPts val="0"/>
              </a:spcAft>
              <a:buClr>
                <a:schemeClr val="accent5"/>
              </a:buClr>
              <a:buSzPts val="600"/>
              <a:buNone/>
              <a:defRPr sz="600">
                <a:solidFill>
                  <a:schemeClr val="accent5"/>
                </a:solidFill>
              </a:defRPr>
            </a:lvl4pPr>
            <a:lvl5pPr lvl="4" rtl="0">
              <a:lnSpc>
                <a:spcPct val="100000"/>
              </a:lnSpc>
              <a:spcBef>
                <a:spcPts val="0"/>
              </a:spcBef>
              <a:spcAft>
                <a:spcPts val="0"/>
              </a:spcAft>
              <a:buClr>
                <a:schemeClr val="accent5"/>
              </a:buClr>
              <a:buSzPts val="600"/>
              <a:buNone/>
              <a:defRPr sz="600">
                <a:solidFill>
                  <a:schemeClr val="accent5"/>
                </a:solidFill>
              </a:defRPr>
            </a:lvl5pPr>
            <a:lvl6pPr lvl="5" rtl="0">
              <a:lnSpc>
                <a:spcPct val="100000"/>
              </a:lnSpc>
              <a:spcBef>
                <a:spcPts val="0"/>
              </a:spcBef>
              <a:spcAft>
                <a:spcPts val="0"/>
              </a:spcAft>
              <a:buClr>
                <a:schemeClr val="accent5"/>
              </a:buClr>
              <a:buSzPts val="600"/>
              <a:buNone/>
              <a:defRPr sz="600">
                <a:solidFill>
                  <a:schemeClr val="accent5"/>
                </a:solidFill>
              </a:defRPr>
            </a:lvl6pPr>
            <a:lvl7pPr lvl="6" rtl="0">
              <a:lnSpc>
                <a:spcPct val="100000"/>
              </a:lnSpc>
              <a:spcBef>
                <a:spcPts val="0"/>
              </a:spcBef>
              <a:spcAft>
                <a:spcPts val="0"/>
              </a:spcAft>
              <a:buClr>
                <a:schemeClr val="accent5"/>
              </a:buClr>
              <a:buSzPts val="600"/>
              <a:buNone/>
              <a:defRPr sz="600">
                <a:solidFill>
                  <a:schemeClr val="accent5"/>
                </a:solidFill>
              </a:defRPr>
            </a:lvl7pPr>
            <a:lvl8pPr lvl="7" rtl="0">
              <a:lnSpc>
                <a:spcPct val="100000"/>
              </a:lnSpc>
              <a:spcBef>
                <a:spcPts val="0"/>
              </a:spcBef>
              <a:spcAft>
                <a:spcPts val="0"/>
              </a:spcAft>
              <a:buClr>
                <a:schemeClr val="accent5"/>
              </a:buClr>
              <a:buSzPts val="600"/>
              <a:buNone/>
              <a:defRPr sz="600">
                <a:solidFill>
                  <a:schemeClr val="accent5"/>
                </a:solidFill>
              </a:defRPr>
            </a:lvl8pPr>
            <a:lvl9pPr lvl="8" rtl="0">
              <a:lnSpc>
                <a:spcPct val="100000"/>
              </a:lnSpc>
              <a:spcBef>
                <a:spcPts val="0"/>
              </a:spcBef>
              <a:spcAft>
                <a:spcPts val="0"/>
              </a:spcAft>
              <a:buClr>
                <a:schemeClr val="accent5"/>
              </a:buClr>
              <a:buSzPts val="600"/>
              <a:buNone/>
              <a:defRPr sz="600">
                <a:solidFill>
                  <a:schemeClr val="accent5"/>
                </a:solidFill>
              </a:defRPr>
            </a:lvl9pPr>
          </a:lstStyle>
          <a:p>
            <a:endParaRPr/>
          </a:p>
        </p:txBody>
      </p:sp>
      <p:sp>
        <p:nvSpPr>
          <p:cNvPr id="87" name="Google Shape;87;p9"/>
          <p:cNvSpPr txBox="1">
            <a:spLocks noGrp="1"/>
          </p:cNvSpPr>
          <p:nvPr>
            <p:ph type="title"/>
          </p:nvPr>
        </p:nvSpPr>
        <p:spPr>
          <a:xfrm>
            <a:off x="354650" y="292625"/>
            <a:ext cx="8434800" cy="393600"/>
          </a:xfrm>
          <a:prstGeom prst="rect">
            <a:avLst/>
          </a:prstGeom>
        </p:spPr>
        <p:txBody>
          <a:bodyPr spcFirstLastPara="1" wrap="square" lIns="0" tIns="91425" rIns="0" bIns="91425" anchor="t" anchorCtr="0">
            <a:noAutofit/>
          </a:bodyPr>
          <a:lstStyle>
            <a:lvl1pPr lvl="0" rtl="0">
              <a:spcBef>
                <a:spcPts val="0"/>
              </a:spcBef>
              <a:spcAft>
                <a:spcPts val="0"/>
              </a:spcAft>
              <a:buSzPts val="1900"/>
              <a:buNone/>
              <a:defRPr>
                <a:latin typeface="Montserrat" panose="00000500000000000000" pitchFamily="2" charset="0"/>
              </a:defRPr>
            </a:lvl1pPr>
            <a:lvl2pPr lvl="1" rtl="0">
              <a:spcBef>
                <a:spcPts val="0"/>
              </a:spcBef>
              <a:spcAft>
                <a:spcPts val="0"/>
              </a:spcAft>
              <a:buSzPts val="1900"/>
              <a:buNone/>
              <a:defRPr/>
            </a:lvl2pPr>
            <a:lvl3pPr lvl="2" rtl="0">
              <a:spcBef>
                <a:spcPts val="0"/>
              </a:spcBef>
              <a:spcAft>
                <a:spcPts val="0"/>
              </a:spcAft>
              <a:buSzPts val="1900"/>
              <a:buNone/>
              <a:defRPr/>
            </a:lvl3pPr>
            <a:lvl4pPr lvl="3" rtl="0">
              <a:spcBef>
                <a:spcPts val="0"/>
              </a:spcBef>
              <a:spcAft>
                <a:spcPts val="0"/>
              </a:spcAft>
              <a:buSzPts val="1900"/>
              <a:buNone/>
              <a:defRPr/>
            </a:lvl4pPr>
            <a:lvl5pPr lvl="4" rtl="0">
              <a:spcBef>
                <a:spcPts val="0"/>
              </a:spcBef>
              <a:spcAft>
                <a:spcPts val="0"/>
              </a:spcAft>
              <a:buSzPts val="1900"/>
              <a:buNone/>
              <a:defRPr/>
            </a:lvl5pPr>
            <a:lvl6pPr lvl="5" rtl="0">
              <a:spcBef>
                <a:spcPts val="0"/>
              </a:spcBef>
              <a:spcAft>
                <a:spcPts val="0"/>
              </a:spcAft>
              <a:buSzPts val="1900"/>
              <a:buNone/>
              <a:defRPr/>
            </a:lvl6pPr>
            <a:lvl7pPr lvl="6" rtl="0">
              <a:spcBef>
                <a:spcPts val="0"/>
              </a:spcBef>
              <a:spcAft>
                <a:spcPts val="0"/>
              </a:spcAft>
              <a:buSzPts val="1900"/>
              <a:buNone/>
              <a:defRPr/>
            </a:lvl7pPr>
            <a:lvl8pPr lvl="7" rtl="0">
              <a:spcBef>
                <a:spcPts val="0"/>
              </a:spcBef>
              <a:spcAft>
                <a:spcPts val="0"/>
              </a:spcAft>
              <a:buSzPts val="1900"/>
              <a:buNone/>
              <a:defRPr/>
            </a:lvl8pPr>
            <a:lvl9pPr lvl="8" rtl="0">
              <a:spcBef>
                <a:spcPts val="0"/>
              </a:spcBef>
              <a:spcAft>
                <a:spcPts val="0"/>
              </a:spcAft>
              <a:buSzPts val="1900"/>
              <a:buNone/>
              <a:defRPr/>
            </a:lvl9pPr>
          </a:lstStyle>
          <a:p>
            <a:endParaRPr/>
          </a:p>
        </p:txBody>
      </p:sp>
      <p:sp>
        <p:nvSpPr>
          <p:cNvPr id="8" name="Slide Number Placeholder 1">
            <a:extLst>
              <a:ext uri="{FF2B5EF4-FFF2-40B4-BE49-F238E27FC236}">
                <a16:creationId xmlns:a16="http://schemas.microsoft.com/office/drawing/2014/main" id="{08C2CA13-80DC-408E-B06B-0451F5D7CC5C}"/>
              </a:ext>
            </a:extLst>
          </p:cNvPr>
          <p:cNvSpPr txBox="1">
            <a:spLocks/>
          </p:cNvSpPr>
          <p:nvPr userDrawn="1"/>
        </p:nvSpPr>
        <p:spPr>
          <a:xfrm>
            <a:off x="6732050" y="4809373"/>
            <a:ext cx="2057400" cy="274637"/>
          </a:xfrm>
          <a:prstGeom prst="rect">
            <a:avLst/>
          </a:prstGeom>
        </p:spPr>
        <p:txBody>
          <a:bodyPr vert="horz" lIns="0" tIns="45720" rIns="0" bIns="45720" rtlCol="0" anchor="ctr"/>
          <a:lstStyle>
            <a:defPPr marR="0" lvl="0" algn="l" rtl="0">
              <a:lnSpc>
                <a:spcPct val="100000"/>
              </a:lnSpc>
              <a:spcBef>
                <a:spcPts val="0"/>
              </a:spcBef>
              <a:spcAft>
                <a:spcPts val="0"/>
              </a:spcAft>
            </a:defPPr>
            <a:lvl1pPr marR="0" lvl="0" algn="r" rtl="0">
              <a:lnSpc>
                <a:spcPct val="100000"/>
              </a:lnSpc>
              <a:spcBef>
                <a:spcPts val="0"/>
              </a:spcBef>
              <a:spcAft>
                <a:spcPts val="0"/>
              </a:spcAft>
              <a:buClr>
                <a:srgbClr val="000000"/>
              </a:buClr>
              <a:buFont typeface="Arial"/>
              <a:defRPr sz="1000" b="0" i="0" u="none" strike="noStrike" cap="none">
                <a:solidFill>
                  <a:schemeClr val="bg1"/>
                </a:solidFill>
                <a:latin typeface="Avenir Next LT Pro" panose="020B0504020202020204" pitchFamily="34" charset="0"/>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fld id="{8B2E2F79-BC7F-4BB1-9203-38C79639CA91}" type="slidenum">
              <a:rPr lang="en-PH" smtClean="0">
                <a:solidFill>
                  <a:schemeClr val="tx1"/>
                </a:solidFill>
                <a:latin typeface="Montserrat" panose="00000500000000000000" pitchFamily="2" charset="0"/>
              </a:rPr>
              <a:pPr/>
              <a:t>‹#›</a:t>
            </a:fld>
            <a:endParaRPr lang="en-PH">
              <a:solidFill>
                <a:schemeClr val="tx1"/>
              </a:solidFill>
              <a:latin typeface="Montserrat" panose="00000500000000000000" pitchFamily="2" charset="0"/>
            </a:endParaRPr>
          </a:p>
        </p:txBody>
      </p:sp>
      <p:sp>
        <p:nvSpPr>
          <p:cNvPr id="9" name="Google Shape;20;p3">
            <a:extLst>
              <a:ext uri="{FF2B5EF4-FFF2-40B4-BE49-F238E27FC236}">
                <a16:creationId xmlns:a16="http://schemas.microsoft.com/office/drawing/2014/main" id="{656F73DB-5C99-4E50-9F71-5866BC547AB3}"/>
              </a:ext>
            </a:extLst>
          </p:cNvPr>
          <p:cNvSpPr/>
          <p:nvPr userDrawn="1"/>
        </p:nvSpPr>
        <p:spPr>
          <a:xfrm>
            <a:off x="354650" y="4966350"/>
            <a:ext cx="5064000" cy="184800"/>
          </a:xfrm>
          <a:prstGeom prst="rect">
            <a:avLst/>
          </a:prstGeom>
          <a:noFill/>
          <a:ln>
            <a:noFill/>
          </a:ln>
        </p:spPr>
        <p:txBody>
          <a:bodyPr spcFirstLastPara="1" wrap="square" lIns="0" tIns="45700" rIns="0" bIns="45700" anchor="t" anchorCtr="0">
            <a:noAutofit/>
          </a:bodyPr>
          <a:lstStyle/>
          <a:p>
            <a:pPr marL="0" marR="0" lvl="0" indent="0" algn="l" rtl="0">
              <a:lnSpc>
                <a:spcPct val="100000"/>
              </a:lnSpc>
              <a:spcBef>
                <a:spcPts val="0"/>
              </a:spcBef>
              <a:spcAft>
                <a:spcPts val="0"/>
              </a:spcAft>
              <a:buClr>
                <a:srgbClr val="000000"/>
              </a:buClr>
              <a:buSzPts val="600"/>
              <a:buFont typeface="Arial"/>
              <a:buNone/>
            </a:pPr>
            <a:r>
              <a:rPr lang="en" sz="500">
                <a:solidFill>
                  <a:srgbClr val="888888"/>
                </a:solidFill>
                <a:latin typeface="Montserrat" panose="00000500000000000000" pitchFamily="2" charset="0"/>
                <a:ea typeface="Montserrat Light"/>
                <a:cs typeface="Montserrat Light"/>
                <a:sym typeface="Montserrat Light"/>
              </a:rPr>
              <a:t>© 2022 Nielsen Consumer LLC. All Rights Reserved.</a:t>
            </a:r>
            <a:endParaRPr sz="500" i="0" u="none" strike="noStrike" cap="none">
              <a:solidFill>
                <a:srgbClr val="888888"/>
              </a:solidFill>
              <a:latin typeface="Montserrat" panose="00000500000000000000" pitchFamily="2" charset="0"/>
              <a:ea typeface="Montserrat Light"/>
              <a:cs typeface="Montserrat Light"/>
              <a:sym typeface="Montserrat Light"/>
            </a:endParaRPr>
          </a:p>
        </p:txBody>
      </p:sp>
      <p:pic>
        <p:nvPicPr>
          <p:cNvPr id="10" name="Google Shape;226;p12">
            <a:extLst>
              <a:ext uri="{FF2B5EF4-FFF2-40B4-BE49-F238E27FC236}">
                <a16:creationId xmlns:a16="http://schemas.microsoft.com/office/drawing/2014/main" id="{AD78B4F7-F976-4EEB-BD96-4F7E65814424}"/>
              </a:ext>
            </a:extLst>
          </p:cNvPr>
          <p:cNvPicPr preferRelativeResize="0">
            <a:picLocks noChangeAspect="1"/>
          </p:cNvPicPr>
          <p:nvPr userDrawn="1"/>
        </p:nvPicPr>
        <p:blipFill>
          <a:blip r:embed="rId2">
            <a:alphaModFix/>
          </a:blip>
          <a:stretch>
            <a:fillRect/>
          </a:stretch>
        </p:blipFill>
        <p:spPr>
          <a:xfrm>
            <a:off x="354642" y="4354250"/>
            <a:ext cx="1372984" cy="393192"/>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Inside - Black/title only">
  <p:cSld name="TITLE_AND_BODY_1_1">
    <p:bg>
      <p:bgPr>
        <a:solidFill>
          <a:srgbClr val="000000"/>
        </a:solidFill>
        <a:effectLst/>
      </p:bgPr>
    </p:bg>
    <p:spTree>
      <p:nvGrpSpPr>
        <p:cNvPr id="1" name="Shape 89"/>
        <p:cNvGrpSpPr/>
        <p:nvPr/>
      </p:nvGrpSpPr>
      <p:grpSpPr>
        <a:xfrm>
          <a:off x="0" y="0"/>
          <a:ext cx="0" cy="0"/>
          <a:chOff x="0" y="0"/>
          <a:chExt cx="0" cy="0"/>
        </a:xfrm>
      </p:grpSpPr>
      <p:sp>
        <p:nvSpPr>
          <p:cNvPr id="90" name="Google Shape;90;p10"/>
          <p:cNvSpPr/>
          <p:nvPr/>
        </p:nvSpPr>
        <p:spPr>
          <a:xfrm>
            <a:off x="0" y="50"/>
            <a:ext cx="5092303" cy="5143450"/>
          </a:xfrm>
          <a:prstGeom prst="rtTriangl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ontserrat" panose="00000500000000000000" pitchFamily="2" charset="0"/>
            </a:endParaRPr>
          </a:p>
        </p:txBody>
      </p:sp>
      <p:sp>
        <p:nvSpPr>
          <p:cNvPr id="93" name="Google Shape;93;p10"/>
          <p:cNvSpPr txBox="1">
            <a:spLocks noGrp="1"/>
          </p:cNvSpPr>
          <p:nvPr>
            <p:ph type="subTitle" idx="1"/>
          </p:nvPr>
        </p:nvSpPr>
        <p:spPr>
          <a:xfrm>
            <a:off x="354650" y="4857012"/>
            <a:ext cx="8159100" cy="184800"/>
          </a:xfrm>
          <a:prstGeom prst="rect">
            <a:avLst/>
          </a:prstGeom>
        </p:spPr>
        <p:txBody>
          <a:bodyPr spcFirstLastPara="1" wrap="square" lIns="0" tIns="91425" rIns="0" bIns="91425" anchor="b" anchorCtr="0">
            <a:noAutofit/>
          </a:bodyPr>
          <a:lstStyle>
            <a:lvl1pPr marL="0" lvl="0" indent="0" rtl="0">
              <a:lnSpc>
                <a:spcPct val="100000"/>
              </a:lnSpc>
              <a:spcBef>
                <a:spcPts val="0"/>
              </a:spcBef>
              <a:spcAft>
                <a:spcPts val="0"/>
              </a:spcAft>
              <a:buClr>
                <a:schemeClr val="accent5"/>
              </a:buClr>
              <a:buSzPts val="600"/>
              <a:buNone/>
              <a:defRPr sz="600">
                <a:solidFill>
                  <a:schemeClr val="accent5"/>
                </a:solidFill>
                <a:latin typeface="Montserrat" panose="00000500000000000000" pitchFamily="2" charset="0"/>
              </a:defRPr>
            </a:lvl1pPr>
            <a:lvl2pPr lvl="1" rtl="0">
              <a:lnSpc>
                <a:spcPct val="100000"/>
              </a:lnSpc>
              <a:spcBef>
                <a:spcPts val="0"/>
              </a:spcBef>
              <a:spcAft>
                <a:spcPts val="0"/>
              </a:spcAft>
              <a:buClr>
                <a:schemeClr val="accent5"/>
              </a:buClr>
              <a:buSzPts val="600"/>
              <a:buNone/>
              <a:defRPr sz="600">
                <a:solidFill>
                  <a:schemeClr val="accent5"/>
                </a:solidFill>
              </a:defRPr>
            </a:lvl2pPr>
            <a:lvl3pPr lvl="2" rtl="0">
              <a:lnSpc>
                <a:spcPct val="100000"/>
              </a:lnSpc>
              <a:spcBef>
                <a:spcPts val="0"/>
              </a:spcBef>
              <a:spcAft>
                <a:spcPts val="0"/>
              </a:spcAft>
              <a:buClr>
                <a:schemeClr val="accent5"/>
              </a:buClr>
              <a:buSzPts val="600"/>
              <a:buNone/>
              <a:defRPr sz="600">
                <a:solidFill>
                  <a:schemeClr val="accent5"/>
                </a:solidFill>
              </a:defRPr>
            </a:lvl3pPr>
            <a:lvl4pPr lvl="3" rtl="0">
              <a:lnSpc>
                <a:spcPct val="100000"/>
              </a:lnSpc>
              <a:spcBef>
                <a:spcPts val="0"/>
              </a:spcBef>
              <a:spcAft>
                <a:spcPts val="0"/>
              </a:spcAft>
              <a:buClr>
                <a:schemeClr val="accent5"/>
              </a:buClr>
              <a:buSzPts val="600"/>
              <a:buNone/>
              <a:defRPr sz="600">
                <a:solidFill>
                  <a:schemeClr val="accent5"/>
                </a:solidFill>
              </a:defRPr>
            </a:lvl4pPr>
            <a:lvl5pPr lvl="4" rtl="0">
              <a:lnSpc>
                <a:spcPct val="100000"/>
              </a:lnSpc>
              <a:spcBef>
                <a:spcPts val="0"/>
              </a:spcBef>
              <a:spcAft>
                <a:spcPts val="0"/>
              </a:spcAft>
              <a:buClr>
                <a:schemeClr val="accent5"/>
              </a:buClr>
              <a:buSzPts val="600"/>
              <a:buNone/>
              <a:defRPr sz="600">
                <a:solidFill>
                  <a:schemeClr val="accent5"/>
                </a:solidFill>
              </a:defRPr>
            </a:lvl5pPr>
            <a:lvl6pPr lvl="5" rtl="0">
              <a:lnSpc>
                <a:spcPct val="100000"/>
              </a:lnSpc>
              <a:spcBef>
                <a:spcPts val="0"/>
              </a:spcBef>
              <a:spcAft>
                <a:spcPts val="0"/>
              </a:spcAft>
              <a:buClr>
                <a:schemeClr val="accent5"/>
              </a:buClr>
              <a:buSzPts val="600"/>
              <a:buNone/>
              <a:defRPr sz="600">
                <a:solidFill>
                  <a:schemeClr val="accent5"/>
                </a:solidFill>
              </a:defRPr>
            </a:lvl6pPr>
            <a:lvl7pPr lvl="6" rtl="0">
              <a:lnSpc>
                <a:spcPct val="100000"/>
              </a:lnSpc>
              <a:spcBef>
                <a:spcPts val="0"/>
              </a:spcBef>
              <a:spcAft>
                <a:spcPts val="0"/>
              </a:spcAft>
              <a:buClr>
                <a:schemeClr val="accent5"/>
              </a:buClr>
              <a:buSzPts val="600"/>
              <a:buNone/>
              <a:defRPr sz="600">
                <a:solidFill>
                  <a:schemeClr val="accent5"/>
                </a:solidFill>
              </a:defRPr>
            </a:lvl7pPr>
            <a:lvl8pPr lvl="7" rtl="0">
              <a:lnSpc>
                <a:spcPct val="100000"/>
              </a:lnSpc>
              <a:spcBef>
                <a:spcPts val="0"/>
              </a:spcBef>
              <a:spcAft>
                <a:spcPts val="0"/>
              </a:spcAft>
              <a:buClr>
                <a:schemeClr val="accent5"/>
              </a:buClr>
              <a:buSzPts val="600"/>
              <a:buNone/>
              <a:defRPr sz="600">
                <a:solidFill>
                  <a:schemeClr val="accent5"/>
                </a:solidFill>
              </a:defRPr>
            </a:lvl8pPr>
            <a:lvl9pPr lvl="8" rtl="0">
              <a:lnSpc>
                <a:spcPct val="100000"/>
              </a:lnSpc>
              <a:spcBef>
                <a:spcPts val="0"/>
              </a:spcBef>
              <a:spcAft>
                <a:spcPts val="0"/>
              </a:spcAft>
              <a:buClr>
                <a:schemeClr val="accent5"/>
              </a:buClr>
              <a:buSzPts val="600"/>
              <a:buNone/>
              <a:defRPr sz="600">
                <a:solidFill>
                  <a:schemeClr val="accent5"/>
                </a:solidFill>
              </a:defRPr>
            </a:lvl9pPr>
          </a:lstStyle>
          <a:p>
            <a:endParaRPr/>
          </a:p>
        </p:txBody>
      </p:sp>
      <p:sp>
        <p:nvSpPr>
          <p:cNvPr id="94" name="Google Shape;94;p10"/>
          <p:cNvSpPr txBox="1">
            <a:spLocks noGrp="1"/>
          </p:cNvSpPr>
          <p:nvPr>
            <p:ph type="title"/>
          </p:nvPr>
        </p:nvSpPr>
        <p:spPr>
          <a:xfrm>
            <a:off x="354650" y="292625"/>
            <a:ext cx="8434800" cy="393600"/>
          </a:xfrm>
          <a:prstGeom prst="rect">
            <a:avLst/>
          </a:prstGeom>
        </p:spPr>
        <p:txBody>
          <a:bodyPr spcFirstLastPara="1" wrap="square" lIns="0" tIns="91425" rIns="0" bIns="91425" anchor="t" anchorCtr="0">
            <a:noAutofit/>
          </a:bodyPr>
          <a:lstStyle>
            <a:lvl1pPr lvl="0" rtl="0">
              <a:spcBef>
                <a:spcPts val="0"/>
              </a:spcBef>
              <a:spcAft>
                <a:spcPts val="0"/>
              </a:spcAft>
              <a:buClr>
                <a:srgbClr val="FFFFFF"/>
              </a:buClr>
              <a:buSzPts val="1900"/>
              <a:buNone/>
              <a:defRPr>
                <a:solidFill>
                  <a:srgbClr val="FFFFFF"/>
                </a:solidFill>
                <a:latin typeface="Montserrat" panose="00000500000000000000" pitchFamily="2" charset="0"/>
              </a:defRPr>
            </a:lvl1pPr>
            <a:lvl2pPr lvl="1" rtl="0">
              <a:spcBef>
                <a:spcPts val="0"/>
              </a:spcBef>
              <a:spcAft>
                <a:spcPts val="0"/>
              </a:spcAft>
              <a:buSzPts val="1900"/>
              <a:buNone/>
              <a:defRPr/>
            </a:lvl2pPr>
            <a:lvl3pPr lvl="2" rtl="0">
              <a:spcBef>
                <a:spcPts val="0"/>
              </a:spcBef>
              <a:spcAft>
                <a:spcPts val="0"/>
              </a:spcAft>
              <a:buSzPts val="1900"/>
              <a:buNone/>
              <a:defRPr/>
            </a:lvl3pPr>
            <a:lvl4pPr lvl="3" rtl="0">
              <a:spcBef>
                <a:spcPts val="0"/>
              </a:spcBef>
              <a:spcAft>
                <a:spcPts val="0"/>
              </a:spcAft>
              <a:buSzPts val="1900"/>
              <a:buNone/>
              <a:defRPr/>
            </a:lvl4pPr>
            <a:lvl5pPr lvl="4" rtl="0">
              <a:spcBef>
                <a:spcPts val="0"/>
              </a:spcBef>
              <a:spcAft>
                <a:spcPts val="0"/>
              </a:spcAft>
              <a:buSzPts val="1900"/>
              <a:buNone/>
              <a:defRPr/>
            </a:lvl5pPr>
            <a:lvl6pPr lvl="5" rtl="0">
              <a:spcBef>
                <a:spcPts val="0"/>
              </a:spcBef>
              <a:spcAft>
                <a:spcPts val="0"/>
              </a:spcAft>
              <a:buSzPts val="1900"/>
              <a:buNone/>
              <a:defRPr/>
            </a:lvl6pPr>
            <a:lvl7pPr lvl="6" rtl="0">
              <a:spcBef>
                <a:spcPts val="0"/>
              </a:spcBef>
              <a:spcAft>
                <a:spcPts val="0"/>
              </a:spcAft>
              <a:buSzPts val="1900"/>
              <a:buNone/>
              <a:defRPr/>
            </a:lvl7pPr>
            <a:lvl8pPr lvl="7" rtl="0">
              <a:spcBef>
                <a:spcPts val="0"/>
              </a:spcBef>
              <a:spcAft>
                <a:spcPts val="0"/>
              </a:spcAft>
              <a:buSzPts val="1900"/>
              <a:buNone/>
              <a:defRPr/>
            </a:lvl8pPr>
            <a:lvl9pPr lvl="8" rtl="0">
              <a:spcBef>
                <a:spcPts val="0"/>
              </a:spcBef>
              <a:spcAft>
                <a:spcPts val="0"/>
              </a:spcAft>
              <a:buSzPts val="1900"/>
              <a:buNone/>
              <a:defRPr/>
            </a:lvl9pPr>
          </a:lstStyle>
          <a:p>
            <a:endParaRPr/>
          </a:p>
        </p:txBody>
      </p:sp>
      <p:sp>
        <p:nvSpPr>
          <p:cNvPr id="8" name="Slide Number Placeholder 1">
            <a:extLst>
              <a:ext uri="{FF2B5EF4-FFF2-40B4-BE49-F238E27FC236}">
                <a16:creationId xmlns:a16="http://schemas.microsoft.com/office/drawing/2014/main" id="{7BD82689-8F5D-4AB0-82EF-F707EFB092D5}"/>
              </a:ext>
            </a:extLst>
          </p:cNvPr>
          <p:cNvSpPr txBox="1">
            <a:spLocks/>
          </p:cNvSpPr>
          <p:nvPr userDrawn="1"/>
        </p:nvSpPr>
        <p:spPr>
          <a:xfrm>
            <a:off x="6732050" y="4809373"/>
            <a:ext cx="2057400" cy="274637"/>
          </a:xfrm>
          <a:prstGeom prst="rect">
            <a:avLst/>
          </a:prstGeom>
        </p:spPr>
        <p:txBody>
          <a:bodyPr vert="horz" lIns="0" tIns="45720" rIns="0" bIns="45720" rtlCol="0" anchor="ctr"/>
          <a:lstStyle>
            <a:defPPr marR="0" lvl="0" algn="l" rtl="0">
              <a:lnSpc>
                <a:spcPct val="100000"/>
              </a:lnSpc>
              <a:spcBef>
                <a:spcPts val="0"/>
              </a:spcBef>
              <a:spcAft>
                <a:spcPts val="0"/>
              </a:spcAft>
            </a:defPPr>
            <a:lvl1pPr marR="0" lvl="0" algn="r" rtl="0">
              <a:lnSpc>
                <a:spcPct val="100000"/>
              </a:lnSpc>
              <a:spcBef>
                <a:spcPts val="0"/>
              </a:spcBef>
              <a:spcAft>
                <a:spcPts val="0"/>
              </a:spcAft>
              <a:buClr>
                <a:srgbClr val="000000"/>
              </a:buClr>
              <a:buFont typeface="Arial"/>
              <a:defRPr sz="1000" b="0" i="0" u="none" strike="noStrike" cap="none">
                <a:solidFill>
                  <a:schemeClr val="bg1"/>
                </a:solidFill>
                <a:latin typeface="Avenir Next LT Pro" panose="020B0504020202020204" pitchFamily="34" charset="0"/>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fld id="{8B2E2F79-BC7F-4BB1-9203-38C79639CA91}" type="slidenum">
              <a:rPr lang="en-PH" smtClean="0">
                <a:solidFill>
                  <a:schemeClr val="bg1"/>
                </a:solidFill>
                <a:latin typeface="Montserrat" panose="00000500000000000000" pitchFamily="2" charset="0"/>
              </a:rPr>
              <a:pPr/>
              <a:t>‹#›</a:t>
            </a:fld>
            <a:endParaRPr lang="en-PH">
              <a:solidFill>
                <a:schemeClr val="bg1"/>
              </a:solidFill>
              <a:latin typeface="Montserrat" panose="00000500000000000000" pitchFamily="2" charset="0"/>
            </a:endParaRPr>
          </a:p>
        </p:txBody>
      </p:sp>
      <p:sp>
        <p:nvSpPr>
          <p:cNvPr id="11" name="Google Shape;29;p4">
            <a:extLst>
              <a:ext uri="{FF2B5EF4-FFF2-40B4-BE49-F238E27FC236}">
                <a16:creationId xmlns:a16="http://schemas.microsoft.com/office/drawing/2014/main" id="{CCA705A7-D45A-432F-8A12-3AA0F01D740E}"/>
              </a:ext>
            </a:extLst>
          </p:cNvPr>
          <p:cNvSpPr/>
          <p:nvPr userDrawn="1"/>
        </p:nvSpPr>
        <p:spPr>
          <a:xfrm>
            <a:off x="354650" y="4966350"/>
            <a:ext cx="5064000" cy="184800"/>
          </a:xfrm>
          <a:prstGeom prst="rect">
            <a:avLst/>
          </a:prstGeom>
          <a:noFill/>
          <a:ln>
            <a:noFill/>
          </a:ln>
        </p:spPr>
        <p:txBody>
          <a:bodyPr spcFirstLastPara="1" wrap="square" lIns="0" tIns="45700" rIns="0" bIns="45700" anchor="t" anchorCtr="0">
            <a:noAutofit/>
          </a:bodyPr>
          <a:lstStyle/>
          <a:p>
            <a:pPr marL="0" marR="0" lvl="0" indent="0" algn="l" rtl="0">
              <a:lnSpc>
                <a:spcPct val="100000"/>
              </a:lnSpc>
              <a:spcBef>
                <a:spcPts val="0"/>
              </a:spcBef>
              <a:spcAft>
                <a:spcPts val="0"/>
              </a:spcAft>
              <a:buClr>
                <a:srgbClr val="000000"/>
              </a:buClr>
              <a:buSzPts val="600"/>
              <a:buFont typeface="Arial"/>
              <a:buNone/>
            </a:pPr>
            <a:r>
              <a:rPr lang="en" sz="500">
                <a:solidFill>
                  <a:srgbClr val="888888"/>
                </a:solidFill>
                <a:latin typeface="Montserrat" panose="00000500000000000000" pitchFamily="2" charset="0"/>
                <a:ea typeface="Montserrat Light"/>
                <a:cs typeface="Montserrat Light"/>
                <a:sym typeface="Montserrat Light"/>
              </a:rPr>
              <a:t>© 2022 Nielsen Consumer LLC. All Rights Reserved.</a:t>
            </a:r>
            <a:endParaRPr sz="500" i="0" u="none" strike="noStrike" cap="none">
              <a:solidFill>
                <a:srgbClr val="888888"/>
              </a:solidFill>
              <a:latin typeface="Montserrat" panose="00000500000000000000" pitchFamily="2" charset="0"/>
              <a:ea typeface="Montserrat Light"/>
              <a:cs typeface="Montserrat Light"/>
              <a:sym typeface="Montserrat Light"/>
            </a:endParaRPr>
          </a:p>
        </p:txBody>
      </p:sp>
      <p:pic>
        <p:nvPicPr>
          <p:cNvPr id="12" name="Picture 11" descr="A picture containing text, clipart, tableware, dishware&#10;&#10;Description automatically generated">
            <a:extLst>
              <a:ext uri="{FF2B5EF4-FFF2-40B4-BE49-F238E27FC236}">
                <a16:creationId xmlns:a16="http://schemas.microsoft.com/office/drawing/2014/main" id="{B729D092-8234-4AEA-8B8B-C87CBA96EEF0}"/>
              </a:ext>
            </a:extLst>
          </p:cNvPr>
          <p:cNvPicPr>
            <a:picLocks noChangeAspect="1"/>
          </p:cNvPicPr>
          <p:nvPr userDrawn="1"/>
        </p:nvPicPr>
        <p:blipFill>
          <a:blip r:embed="rId2"/>
          <a:stretch>
            <a:fillRect/>
          </a:stretch>
        </p:blipFill>
        <p:spPr>
          <a:xfrm>
            <a:off x="354642" y="4350806"/>
            <a:ext cx="1386651" cy="396636"/>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54650" y="292625"/>
            <a:ext cx="8434800" cy="393600"/>
          </a:xfrm>
          <a:prstGeom prst="rect">
            <a:avLst/>
          </a:prstGeom>
          <a:noFill/>
          <a:ln>
            <a:noFill/>
          </a:ln>
        </p:spPr>
        <p:txBody>
          <a:bodyPr spcFirstLastPara="1" wrap="square" lIns="0" tIns="91425" rIns="0" bIns="91425" anchor="t" anchorCtr="0">
            <a:noAutofit/>
          </a:bodyPr>
          <a:lstStyle>
            <a:lvl1pPr lvl="0" rtl="0">
              <a:spcBef>
                <a:spcPts val="0"/>
              </a:spcBef>
              <a:spcAft>
                <a:spcPts val="0"/>
              </a:spcAft>
              <a:buClr>
                <a:schemeClr val="dk1"/>
              </a:buClr>
              <a:buSzPts val="1900"/>
              <a:buFont typeface="Montserrat"/>
              <a:buNone/>
              <a:defRPr sz="1900" b="1">
                <a:solidFill>
                  <a:schemeClr val="dk1"/>
                </a:solidFill>
                <a:latin typeface="Montserrat"/>
                <a:ea typeface="Montserrat"/>
                <a:cs typeface="Montserrat"/>
                <a:sym typeface="Montserrat"/>
              </a:defRPr>
            </a:lvl1pPr>
            <a:lvl2pPr lvl="1" rtl="0">
              <a:spcBef>
                <a:spcPts val="0"/>
              </a:spcBef>
              <a:spcAft>
                <a:spcPts val="0"/>
              </a:spcAft>
              <a:buClr>
                <a:schemeClr val="dk1"/>
              </a:buClr>
              <a:buSzPts val="1900"/>
              <a:buFont typeface="Montserrat"/>
              <a:buNone/>
              <a:defRPr sz="1900" b="1">
                <a:solidFill>
                  <a:schemeClr val="dk1"/>
                </a:solidFill>
                <a:latin typeface="Montserrat"/>
                <a:ea typeface="Montserrat"/>
                <a:cs typeface="Montserrat"/>
                <a:sym typeface="Montserrat"/>
              </a:defRPr>
            </a:lvl2pPr>
            <a:lvl3pPr lvl="2" rtl="0">
              <a:spcBef>
                <a:spcPts val="0"/>
              </a:spcBef>
              <a:spcAft>
                <a:spcPts val="0"/>
              </a:spcAft>
              <a:buClr>
                <a:schemeClr val="dk1"/>
              </a:buClr>
              <a:buSzPts val="1900"/>
              <a:buFont typeface="Montserrat"/>
              <a:buNone/>
              <a:defRPr sz="1900" b="1">
                <a:solidFill>
                  <a:schemeClr val="dk1"/>
                </a:solidFill>
                <a:latin typeface="Montserrat"/>
                <a:ea typeface="Montserrat"/>
                <a:cs typeface="Montserrat"/>
                <a:sym typeface="Montserrat"/>
              </a:defRPr>
            </a:lvl3pPr>
            <a:lvl4pPr lvl="3" rtl="0">
              <a:spcBef>
                <a:spcPts val="0"/>
              </a:spcBef>
              <a:spcAft>
                <a:spcPts val="0"/>
              </a:spcAft>
              <a:buClr>
                <a:schemeClr val="dk1"/>
              </a:buClr>
              <a:buSzPts val="1900"/>
              <a:buFont typeface="Montserrat"/>
              <a:buNone/>
              <a:defRPr sz="1900" b="1">
                <a:solidFill>
                  <a:schemeClr val="dk1"/>
                </a:solidFill>
                <a:latin typeface="Montserrat"/>
                <a:ea typeface="Montserrat"/>
                <a:cs typeface="Montserrat"/>
                <a:sym typeface="Montserrat"/>
              </a:defRPr>
            </a:lvl4pPr>
            <a:lvl5pPr lvl="4" rtl="0">
              <a:spcBef>
                <a:spcPts val="0"/>
              </a:spcBef>
              <a:spcAft>
                <a:spcPts val="0"/>
              </a:spcAft>
              <a:buClr>
                <a:schemeClr val="dk1"/>
              </a:buClr>
              <a:buSzPts val="1900"/>
              <a:buFont typeface="Montserrat"/>
              <a:buNone/>
              <a:defRPr sz="1900" b="1">
                <a:solidFill>
                  <a:schemeClr val="dk1"/>
                </a:solidFill>
                <a:latin typeface="Montserrat"/>
                <a:ea typeface="Montserrat"/>
                <a:cs typeface="Montserrat"/>
                <a:sym typeface="Montserrat"/>
              </a:defRPr>
            </a:lvl5pPr>
            <a:lvl6pPr lvl="5" rtl="0">
              <a:spcBef>
                <a:spcPts val="0"/>
              </a:spcBef>
              <a:spcAft>
                <a:spcPts val="0"/>
              </a:spcAft>
              <a:buClr>
                <a:schemeClr val="dk1"/>
              </a:buClr>
              <a:buSzPts val="1900"/>
              <a:buFont typeface="Montserrat"/>
              <a:buNone/>
              <a:defRPr sz="1900" b="1">
                <a:solidFill>
                  <a:schemeClr val="dk1"/>
                </a:solidFill>
                <a:latin typeface="Montserrat"/>
                <a:ea typeface="Montserrat"/>
                <a:cs typeface="Montserrat"/>
                <a:sym typeface="Montserrat"/>
              </a:defRPr>
            </a:lvl6pPr>
            <a:lvl7pPr lvl="6" rtl="0">
              <a:spcBef>
                <a:spcPts val="0"/>
              </a:spcBef>
              <a:spcAft>
                <a:spcPts val="0"/>
              </a:spcAft>
              <a:buClr>
                <a:schemeClr val="dk1"/>
              </a:buClr>
              <a:buSzPts val="1900"/>
              <a:buFont typeface="Montserrat"/>
              <a:buNone/>
              <a:defRPr sz="1900" b="1">
                <a:solidFill>
                  <a:schemeClr val="dk1"/>
                </a:solidFill>
                <a:latin typeface="Montserrat"/>
                <a:ea typeface="Montserrat"/>
                <a:cs typeface="Montserrat"/>
                <a:sym typeface="Montserrat"/>
              </a:defRPr>
            </a:lvl7pPr>
            <a:lvl8pPr lvl="7" rtl="0">
              <a:spcBef>
                <a:spcPts val="0"/>
              </a:spcBef>
              <a:spcAft>
                <a:spcPts val="0"/>
              </a:spcAft>
              <a:buClr>
                <a:schemeClr val="dk1"/>
              </a:buClr>
              <a:buSzPts val="1900"/>
              <a:buFont typeface="Montserrat"/>
              <a:buNone/>
              <a:defRPr sz="1900" b="1">
                <a:solidFill>
                  <a:schemeClr val="dk1"/>
                </a:solidFill>
                <a:latin typeface="Montserrat"/>
                <a:ea typeface="Montserrat"/>
                <a:cs typeface="Montserrat"/>
                <a:sym typeface="Montserrat"/>
              </a:defRPr>
            </a:lvl8pPr>
            <a:lvl9pPr lvl="8" rtl="0">
              <a:spcBef>
                <a:spcPts val="0"/>
              </a:spcBef>
              <a:spcAft>
                <a:spcPts val="0"/>
              </a:spcAft>
              <a:buClr>
                <a:schemeClr val="dk1"/>
              </a:buClr>
              <a:buSzPts val="1900"/>
              <a:buFont typeface="Montserrat"/>
              <a:buNone/>
              <a:defRPr sz="1900" b="1">
                <a:solidFill>
                  <a:schemeClr val="dk1"/>
                </a:solidFill>
                <a:latin typeface="Montserrat"/>
                <a:ea typeface="Montserrat"/>
                <a:cs typeface="Montserrat"/>
                <a:sym typeface="Montserrat"/>
              </a:defRPr>
            </a:lvl9pPr>
          </a:lstStyle>
          <a:p>
            <a:endParaRPr/>
          </a:p>
        </p:txBody>
      </p:sp>
      <p:sp>
        <p:nvSpPr>
          <p:cNvPr id="3" name="Text Placeholder 2">
            <a:extLst>
              <a:ext uri="{FF2B5EF4-FFF2-40B4-BE49-F238E27FC236}">
                <a16:creationId xmlns:a16="http://schemas.microsoft.com/office/drawing/2014/main" id="{454020D7-00B9-E848-8049-23287C5B6323}"/>
              </a:ext>
            </a:extLst>
          </p:cNvPr>
          <p:cNvSpPr>
            <a:spLocks noGrp="1"/>
          </p:cNvSpPr>
          <p:nvPr>
            <p:ph type="body" idx="1"/>
          </p:nvPr>
        </p:nvSpPr>
        <p:spPr>
          <a:xfrm>
            <a:off x="354650" y="1370013"/>
            <a:ext cx="8434800" cy="3262312"/>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 id="2147483670" r:id="rId23"/>
    <p:sldLayoutId id="2147483671" r:id="rId24"/>
    <p:sldLayoutId id="2147483672" r:id="rId25"/>
    <p:sldLayoutId id="2147483673" r:id="rId26"/>
    <p:sldLayoutId id="2147483674" r:id="rId27"/>
    <p:sldLayoutId id="2147483675" r:id="rId28"/>
    <p:sldLayoutId id="2147483676" r:id="rId29"/>
    <p:sldLayoutId id="2147483677" r:id="rId30"/>
    <p:sldLayoutId id="2147483678" r:id="rId31"/>
    <p:sldLayoutId id="2147483679" r:id="rId32"/>
    <p:sldLayoutId id="2147483680" r:id="rId33"/>
    <p:sldLayoutId id="2147483681" r:id="rId34"/>
    <p:sldLayoutId id="2147483682" r:id="rId35"/>
    <p:sldLayoutId id="2147483683" r:id="rId3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Montserrat" panose="00000500000000000000" pitchFamily="2" charset="0"/>
          <a:ea typeface="Montserrat" panose="00000500000000000000" pitchFamily="2" charset="0"/>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L="233363" marR="0" lvl="0" indent="-233363" algn="l" rtl="0">
        <a:lnSpc>
          <a:spcPct val="100000"/>
        </a:lnSpc>
        <a:spcBef>
          <a:spcPts val="0"/>
        </a:spcBef>
        <a:spcAft>
          <a:spcPts val="600"/>
        </a:spcAft>
        <a:buClr>
          <a:schemeClr val="tx1"/>
        </a:buClr>
        <a:buFont typeface="Wingdings" pitchFamily="2" charset="2"/>
        <a:buChar char="§"/>
        <a:tabLst/>
        <a:defRPr sz="1100" b="0" i="0" u="none" strike="noStrike" cap="none">
          <a:solidFill>
            <a:schemeClr val="tx1"/>
          </a:solidFill>
          <a:latin typeface="Montserrat" pitchFamily="2" charset="77"/>
          <a:ea typeface="Montserrat" pitchFamily="2" charset="77"/>
          <a:cs typeface="Arial"/>
          <a:sym typeface="Arial"/>
        </a:defRPr>
      </a:lvl1pPr>
      <a:lvl2pPr marL="468313" marR="0" lvl="1" indent="-234950" algn="l" rtl="0">
        <a:lnSpc>
          <a:spcPct val="100000"/>
        </a:lnSpc>
        <a:spcBef>
          <a:spcPts val="0"/>
        </a:spcBef>
        <a:spcAft>
          <a:spcPts val="600"/>
        </a:spcAft>
        <a:buClr>
          <a:schemeClr val="tx1"/>
        </a:buClr>
        <a:buFont typeface="Wingdings" pitchFamily="2" charset="2"/>
        <a:buChar char="§"/>
        <a:tabLst/>
        <a:defRPr sz="1100" b="0" i="0" u="none" strike="noStrike" cap="none">
          <a:solidFill>
            <a:schemeClr val="tx1"/>
          </a:solidFill>
          <a:latin typeface="Montserrat" pitchFamily="2" charset="77"/>
          <a:ea typeface="Montserrat" pitchFamily="2" charset="77"/>
          <a:cs typeface="Arial"/>
          <a:sym typeface="Arial"/>
        </a:defRPr>
      </a:lvl2pPr>
      <a:lvl3pPr marL="688975" marR="0" lvl="2" indent="-220663" algn="l" rtl="0">
        <a:lnSpc>
          <a:spcPct val="100000"/>
        </a:lnSpc>
        <a:spcBef>
          <a:spcPts val="0"/>
        </a:spcBef>
        <a:spcAft>
          <a:spcPts val="600"/>
        </a:spcAft>
        <a:buClr>
          <a:schemeClr val="tx1"/>
        </a:buClr>
        <a:buFont typeface="Wingdings" pitchFamily="2" charset="2"/>
        <a:buChar char="§"/>
        <a:tabLst/>
        <a:defRPr sz="1100" b="0" i="0" u="none" strike="noStrike" cap="none">
          <a:solidFill>
            <a:schemeClr val="tx1"/>
          </a:solidFill>
          <a:latin typeface="Montserrat" pitchFamily="2" charset="77"/>
          <a:ea typeface="Montserrat" pitchFamily="2" charset="77"/>
          <a:cs typeface="Arial"/>
          <a:sym typeface="Arial"/>
        </a:defRPr>
      </a:lvl3pPr>
      <a:lvl4pPr marL="923925" marR="0" lvl="3" indent="-234950" algn="l" rtl="0">
        <a:lnSpc>
          <a:spcPct val="100000"/>
        </a:lnSpc>
        <a:spcBef>
          <a:spcPts val="0"/>
        </a:spcBef>
        <a:spcAft>
          <a:spcPts val="600"/>
        </a:spcAft>
        <a:buClr>
          <a:schemeClr val="tx1"/>
        </a:buClr>
        <a:buFont typeface="Wingdings" pitchFamily="2" charset="2"/>
        <a:buChar char="§"/>
        <a:tabLst/>
        <a:defRPr sz="1100" b="0" i="0" u="none" strike="noStrike" cap="none">
          <a:solidFill>
            <a:schemeClr val="tx1"/>
          </a:solidFill>
          <a:latin typeface="Montserrat" pitchFamily="2" charset="77"/>
          <a:ea typeface="Montserrat" pitchFamily="2" charset="77"/>
          <a:cs typeface="Arial"/>
          <a:sym typeface="Arial"/>
        </a:defRPr>
      </a:lvl4pPr>
      <a:lvl5pPr marL="1146175" marR="0" lvl="4" indent="-222250" algn="l" rtl="0">
        <a:lnSpc>
          <a:spcPct val="100000"/>
        </a:lnSpc>
        <a:spcBef>
          <a:spcPts val="0"/>
        </a:spcBef>
        <a:spcAft>
          <a:spcPts val="600"/>
        </a:spcAft>
        <a:buClr>
          <a:schemeClr val="tx1"/>
        </a:buClr>
        <a:buFont typeface="Wingdings" pitchFamily="2" charset="2"/>
        <a:buChar char="§"/>
        <a:tabLst/>
        <a:defRPr sz="1100" b="0" i="0" u="none" strike="noStrike" cap="none">
          <a:solidFill>
            <a:schemeClr val="tx1"/>
          </a:solidFill>
          <a:latin typeface="Montserrat" pitchFamily="2" charset="77"/>
          <a:ea typeface="Montserrat" pitchFamily="2" charset="77"/>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microsoft.com/office/2018/10/relationships/comments" Target="../comments/modernComment_104_0.xml"/><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microsoft.com/office/2018/10/relationships/comments" Target="../comments/modernComment_107_0.xml"/><Relationship Id="rId7" Type="http://schemas.openxmlformats.org/officeDocument/2006/relationships/image" Target="../media/image16.png"/><Relationship Id="rId2" Type="http://schemas.openxmlformats.org/officeDocument/2006/relationships/notesSlide" Target="../notesSlides/notesSlide2.xml"/><Relationship Id="rId1" Type="http://schemas.openxmlformats.org/officeDocument/2006/relationships/slideLayout" Target="../slideLayouts/slideLayout6.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8" Type="http://schemas.openxmlformats.org/officeDocument/2006/relationships/image" Target="../media/image22.png"/><Relationship Id="rId3" Type="http://schemas.microsoft.com/office/2018/10/relationships/comments" Target="../comments/modernComment_12C_7E7C138F.xml"/><Relationship Id="rId7" Type="http://schemas.openxmlformats.org/officeDocument/2006/relationships/image" Target="../media/image21.png"/><Relationship Id="rId2" Type="http://schemas.openxmlformats.org/officeDocument/2006/relationships/notesSlide" Target="../notesSlides/notesSlide4.xml"/><Relationship Id="rId1" Type="http://schemas.openxmlformats.org/officeDocument/2006/relationships/slideLayout" Target="../slideLayouts/slideLayout6.xml"/><Relationship Id="rId6" Type="http://schemas.openxmlformats.org/officeDocument/2006/relationships/image" Target="../media/image20.png"/><Relationship Id="rId11" Type="http://schemas.openxmlformats.org/officeDocument/2006/relationships/image" Target="../media/image25.png"/><Relationship Id="rId5" Type="http://schemas.openxmlformats.org/officeDocument/2006/relationships/image" Target="../media/image19.png"/><Relationship Id="rId10" Type="http://schemas.openxmlformats.org/officeDocument/2006/relationships/image" Target="../media/image24.png"/><Relationship Id="rId4" Type="http://schemas.openxmlformats.org/officeDocument/2006/relationships/image" Target="../media/image18.png"/><Relationship Id="rId9" Type="http://schemas.openxmlformats.org/officeDocument/2006/relationships/image" Target="../media/image23.png"/></Relationships>
</file>

<file path=ppt/slides/_rels/slide5.xml.rels><?xml version="1.0" encoding="UTF-8" standalone="yes"?>
<Relationships xmlns="http://schemas.openxmlformats.org/package/2006/relationships"><Relationship Id="rId3" Type="http://schemas.microsoft.com/office/2018/10/relationships/comments" Target="../comments/modernComment_12D_18FC2E6E.xml"/><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366"/>
        <p:cNvGrpSpPr/>
        <p:nvPr/>
      </p:nvGrpSpPr>
      <p:grpSpPr>
        <a:xfrm>
          <a:off x="0" y="0"/>
          <a:ext cx="0" cy="0"/>
          <a:chOff x="0" y="0"/>
          <a:chExt cx="0" cy="0"/>
        </a:xfrm>
      </p:grpSpPr>
      <p:sp>
        <p:nvSpPr>
          <p:cNvPr id="367" name="Google Shape;367;p42"/>
          <p:cNvSpPr txBox="1">
            <a:spLocks noGrp="1"/>
          </p:cNvSpPr>
          <p:nvPr>
            <p:ph type="ctrTitle"/>
          </p:nvPr>
        </p:nvSpPr>
        <p:spPr>
          <a:xfrm>
            <a:off x="354650" y="1796134"/>
            <a:ext cx="4126200" cy="1234800"/>
          </a:xfrm>
          <a:prstGeom prst="rect">
            <a:avLst/>
          </a:prstGeom>
        </p:spPr>
        <p:txBody>
          <a:bodyPr spcFirstLastPara="1" wrap="square" lIns="0" tIns="91425" rIns="0" bIns="91425" anchor="b" anchorCtr="0">
            <a:noAutofit/>
          </a:bodyPr>
          <a:lstStyle/>
          <a:p>
            <a:r>
              <a:rPr lang="en-GB">
                <a:solidFill>
                  <a:schemeClr val="bg1"/>
                </a:solidFill>
                <a:latin typeface="Montserrat"/>
              </a:rPr>
              <a:t>Is product content really </a:t>
            </a:r>
            <a:r>
              <a:rPr lang="en-GB">
                <a:solidFill>
                  <a:schemeClr val="accent1"/>
                </a:solidFill>
                <a:latin typeface="Montserrat"/>
              </a:rPr>
              <a:t>the fountain to success?</a:t>
            </a:r>
            <a:endParaRPr lang="en-US">
              <a:solidFill>
                <a:schemeClr val="accent1"/>
              </a:solidFill>
            </a:endParaRPr>
          </a:p>
        </p:txBody>
      </p:sp>
    </p:spTree>
  </p:cSld>
  <p:clrMapOvr>
    <a:masterClrMapping/>
  </p:clrMapOvr>
  <p:extLst>
    <p:ext uri="{6950BFC3-D8DA-4A85-94F7-54DA5524770B}">
      <p188:commentRel xmlns:p188="http://schemas.microsoft.com/office/powerpoint/2018/8/main" r:id="rId3"/>
    </p:ext>
  </p:extLs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391"/>
        <p:cNvGrpSpPr/>
        <p:nvPr/>
      </p:nvGrpSpPr>
      <p:grpSpPr>
        <a:xfrm>
          <a:off x="0" y="0"/>
          <a:ext cx="0" cy="0"/>
          <a:chOff x="0" y="0"/>
          <a:chExt cx="0" cy="0"/>
        </a:xfrm>
      </p:grpSpPr>
      <p:pic>
        <p:nvPicPr>
          <p:cNvPr id="2" name="Picture 2" descr="Shape, square&#10;&#10;Description automatically generated">
            <a:extLst>
              <a:ext uri="{FF2B5EF4-FFF2-40B4-BE49-F238E27FC236}">
                <a16:creationId xmlns:a16="http://schemas.microsoft.com/office/drawing/2014/main" id="{0BD020EC-9E0C-5FCD-8C2E-9C1ADFB1EF27}"/>
              </a:ext>
            </a:extLst>
          </p:cNvPr>
          <p:cNvPicPr>
            <a:picLocks noChangeAspect="1"/>
          </p:cNvPicPr>
          <p:nvPr/>
        </p:nvPicPr>
        <p:blipFill>
          <a:blip r:embed="rId4"/>
          <a:stretch>
            <a:fillRect/>
          </a:stretch>
        </p:blipFill>
        <p:spPr>
          <a:xfrm>
            <a:off x="352505" y="996635"/>
            <a:ext cx="2743200" cy="489633"/>
          </a:xfrm>
          <a:prstGeom prst="rect">
            <a:avLst/>
          </a:prstGeom>
        </p:spPr>
      </p:pic>
      <p:sp>
        <p:nvSpPr>
          <p:cNvPr id="392" name="Google Shape;392;p45"/>
          <p:cNvSpPr txBox="1">
            <a:spLocks noGrp="1"/>
          </p:cNvSpPr>
          <p:nvPr>
            <p:ph type="title"/>
          </p:nvPr>
        </p:nvSpPr>
        <p:spPr>
          <a:xfrm>
            <a:off x="354650" y="292625"/>
            <a:ext cx="8434800" cy="393600"/>
          </a:xfrm>
          <a:prstGeom prst="rect">
            <a:avLst/>
          </a:prstGeom>
        </p:spPr>
        <p:txBody>
          <a:bodyPr spcFirstLastPara="1" wrap="square" lIns="0" tIns="91425" rIns="0" bIns="91425" anchor="t" anchorCtr="0">
            <a:noAutofit/>
          </a:bodyPr>
          <a:lstStyle/>
          <a:p>
            <a:r>
              <a:rPr lang="en-GB">
                <a:latin typeface="Montserrat"/>
              </a:rPr>
              <a:t>The statistics say it all...</a:t>
            </a:r>
            <a:endParaRPr/>
          </a:p>
        </p:txBody>
      </p:sp>
      <p:sp>
        <p:nvSpPr>
          <p:cNvPr id="393" name="Google Shape;393;p45"/>
          <p:cNvSpPr txBox="1">
            <a:spLocks noGrp="1"/>
          </p:cNvSpPr>
          <p:nvPr>
            <p:ph type="body" idx="1"/>
          </p:nvPr>
        </p:nvSpPr>
        <p:spPr>
          <a:xfrm>
            <a:off x="6218528" y="1229316"/>
            <a:ext cx="2647763" cy="2441489"/>
          </a:xfrm>
          <a:prstGeom prst="rect">
            <a:avLst/>
          </a:prstGeom>
        </p:spPr>
        <p:txBody>
          <a:bodyPr spcFirstLastPara="1" wrap="square" lIns="0" tIns="91425" rIns="0" bIns="91425" anchor="t" anchorCtr="0">
            <a:noAutofit/>
          </a:bodyPr>
          <a:lstStyle/>
          <a:p>
            <a:pPr marL="0" indent="0">
              <a:buNone/>
            </a:pPr>
            <a:r>
              <a:rPr lang="en-GB" b="1">
                <a:latin typeface="Montserrat"/>
              </a:rPr>
              <a:t>The future is built on accurate data.</a:t>
            </a:r>
            <a:endParaRPr lang="en-US" b="1">
              <a:latin typeface="Montserrat"/>
            </a:endParaRPr>
          </a:p>
          <a:p>
            <a:pPr marL="0" indent="0">
              <a:buNone/>
            </a:pPr>
            <a:endParaRPr lang="en-GB">
              <a:latin typeface="Montserrat"/>
            </a:endParaRPr>
          </a:p>
          <a:p>
            <a:pPr marL="0" indent="0">
              <a:buNone/>
            </a:pPr>
            <a:r>
              <a:rPr lang="en-GB">
                <a:latin typeface="Montserrat"/>
              </a:rPr>
              <a:t>Gain instant access and leverage the most complete and accurate FMCG product database today.</a:t>
            </a:r>
            <a:endParaRPr lang="en-US">
              <a:latin typeface="Montserrat"/>
            </a:endParaRPr>
          </a:p>
          <a:p>
            <a:pPr>
              <a:buNone/>
            </a:pPr>
            <a:endParaRPr lang="en-GB">
              <a:latin typeface="Montserrat"/>
            </a:endParaRPr>
          </a:p>
          <a:p>
            <a:pPr marL="0" indent="0">
              <a:buNone/>
            </a:pPr>
            <a:r>
              <a:rPr lang="en-GB" err="1">
                <a:latin typeface="Montserrat"/>
              </a:rPr>
              <a:t>NielsenIQ</a:t>
            </a:r>
            <a:r>
              <a:rPr lang="en-GB">
                <a:latin typeface="Montserrat"/>
              </a:rPr>
              <a:t> Brandbank is the leading provider of digital product content solutions powering omnichannel shopping experiences. Our digital product database comprises comprehensive, standardised and complete on pack product imagery and data. </a:t>
            </a:r>
            <a:endParaRPr lang="en-US">
              <a:latin typeface="Montserrat"/>
            </a:endParaRPr>
          </a:p>
          <a:p>
            <a:pPr marL="0" lvl="0" indent="0" algn="l">
              <a:spcBef>
                <a:spcPts val="0"/>
              </a:spcBef>
              <a:spcAft>
                <a:spcPts val="1600"/>
              </a:spcAft>
              <a:buNone/>
            </a:pPr>
            <a:endParaRPr/>
          </a:p>
        </p:txBody>
      </p:sp>
      <p:sp>
        <p:nvSpPr>
          <p:cNvPr id="394" name="Google Shape;394;p45"/>
          <p:cNvSpPr txBox="1">
            <a:spLocks noGrp="1"/>
          </p:cNvSpPr>
          <p:nvPr>
            <p:ph type="subTitle" idx="2"/>
          </p:nvPr>
        </p:nvSpPr>
        <p:spPr>
          <a:xfrm>
            <a:off x="412279" y="1047974"/>
            <a:ext cx="457813" cy="384300"/>
          </a:xfrm>
          <a:prstGeom prst="rect">
            <a:avLst/>
          </a:prstGeom>
        </p:spPr>
        <p:txBody>
          <a:bodyPr spcFirstLastPara="1" wrap="square" lIns="0" tIns="91425" rIns="0" bIns="91425" anchor="t" anchorCtr="0">
            <a:noAutofit/>
          </a:bodyPr>
          <a:lstStyle/>
          <a:p>
            <a:pPr marL="0" lvl="0" indent="0" algn="l" rtl="0">
              <a:spcBef>
                <a:spcPts val="0"/>
              </a:spcBef>
              <a:spcAft>
                <a:spcPts val="0"/>
              </a:spcAft>
              <a:buNone/>
            </a:pPr>
            <a:r>
              <a:rPr lang="en-GB" b="1">
                <a:solidFill>
                  <a:srgbClr val="FFFFFF"/>
                </a:solidFill>
                <a:latin typeface="Montserrat"/>
              </a:rPr>
              <a:t>67%</a:t>
            </a:r>
            <a:endParaRPr lang="en-US" b="1">
              <a:solidFill>
                <a:srgbClr val="FFFFFF"/>
              </a:solidFill>
            </a:endParaRPr>
          </a:p>
        </p:txBody>
      </p:sp>
      <p:sp>
        <p:nvSpPr>
          <p:cNvPr id="395" name="Google Shape;395;p45"/>
          <p:cNvSpPr txBox="1">
            <a:spLocks noGrp="1"/>
          </p:cNvSpPr>
          <p:nvPr>
            <p:ph type="subTitle" idx="3"/>
          </p:nvPr>
        </p:nvSpPr>
        <p:spPr>
          <a:xfrm>
            <a:off x="354650" y="4857012"/>
            <a:ext cx="8159100" cy="184800"/>
          </a:xfrm>
          <a:prstGeom prst="rect">
            <a:avLst/>
          </a:prstGeom>
        </p:spPr>
        <p:txBody>
          <a:bodyPr spcFirstLastPara="1" wrap="square" lIns="0" tIns="91425" rIns="0" bIns="91425" anchor="b" anchorCtr="0">
            <a:noAutofit/>
          </a:bodyPr>
          <a:lstStyle/>
          <a:p>
            <a:pPr marL="0" lvl="0" indent="0" algn="l" rtl="0">
              <a:spcBef>
                <a:spcPts val="0"/>
              </a:spcBef>
              <a:spcAft>
                <a:spcPts val="0"/>
              </a:spcAft>
              <a:buNone/>
            </a:pPr>
            <a:endParaRPr/>
          </a:p>
        </p:txBody>
      </p:sp>
      <p:pic>
        <p:nvPicPr>
          <p:cNvPr id="3" name="Picture 3" descr="Shape, square&#10;&#10;Description automatically generated">
            <a:extLst>
              <a:ext uri="{FF2B5EF4-FFF2-40B4-BE49-F238E27FC236}">
                <a16:creationId xmlns:a16="http://schemas.microsoft.com/office/drawing/2014/main" id="{C80C0D34-6C7E-99F0-ECFB-11605DCCF4CD}"/>
              </a:ext>
            </a:extLst>
          </p:cNvPr>
          <p:cNvPicPr>
            <a:picLocks noChangeAspect="1"/>
          </p:cNvPicPr>
          <p:nvPr/>
        </p:nvPicPr>
        <p:blipFill>
          <a:blip r:embed="rId5"/>
          <a:stretch>
            <a:fillRect/>
          </a:stretch>
        </p:blipFill>
        <p:spPr>
          <a:xfrm>
            <a:off x="352505" y="1762183"/>
            <a:ext cx="2743200" cy="495344"/>
          </a:xfrm>
          <a:prstGeom prst="rect">
            <a:avLst/>
          </a:prstGeom>
        </p:spPr>
      </p:pic>
      <p:pic>
        <p:nvPicPr>
          <p:cNvPr id="4" name="Picture 4" descr="Shape, square&#10;&#10;Description automatically generated">
            <a:extLst>
              <a:ext uri="{FF2B5EF4-FFF2-40B4-BE49-F238E27FC236}">
                <a16:creationId xmlns:a16="http://schemas.microsoft.com/office/drawing/2014/main" id="{3B31175E-B172-2B0D-8C8C-C198787B1B1A}"/>
              </a:ext>
            </a:extLst>
          </p:cNvPr>
          <p:cNvPicPr>
            <a:picLocks noChangeAspect="1"/>
          </p:cNvPicPr>
          <p:nvPr/>
        </p:nvPicPr>
        <p:blipFill>
          <a:blip r:embed="rId6"/>
          <a:stretch>
            <a:fillRect/>
          </a:stretch>
        </p:blipFill>
        <p:spPr>
          <a:xfrm>
            <a:off x="352505" y="2551364"/>
            <a:ext cx="2743200" cy="492208"/>
          </a:xfrm>
          <a:prstGeom prst="rect">
            <a:avLst/>
          </a:prstGeom>
        </p:spPr>
      </p:pic>
      <p:pic>
        <p:nvPicPr>
          <p:cNvPr id="5" name="Picture 5" descr="Shape&#10;&#10;Description automatically generated">
            <a:extLst>
              <a:ext uri="{FF2B5EF4-FFF2-40B4-BE49-F238E27FC236}">
                <a16:creationId xmlns:a16="http://schemas.microsoft.com/office/drawing/2014/main" id="{7FF3F38D-CB06-2AC0-B468-019A2C02C81D}"/>
              </a:ext>
            </a:extLst>
          </p:cNvPr>
          <p:cNvPicPr>
            <a:picLocks noChangeAspect="1"/>
          </p:cNvPicPr>
          <p:nvPr/>
        </p:nvPicPr>
        <p:blipFill>
          <a:blip r:embed="rId7"/>
          <a:stretch>
            <a:fillRect/>
          </a:stretch>
        </p:blipFill>
        <p:spPr>
          <a:xfrm>
            <a:off x="352505" y="3340644"/>
            <a:ext cx="2743200" cy="498479"/>
          </a:xfrm>
          <a:prstGeom prst="rect">
            <a:avLst/>
          </a:prstGeom>
        </p:spPr>
      </p:pic>
      <p:sp>
        <p:nvSpPr>
          <p:cNvPr id="6" name="Google Shape;394;p45">
            <a:extLst>
              <a:ext uri="{FF2B5EF4-FFF2-40B4-BE49-F238E27FC236}">
                <a16:creationId xmlns:a16="http://schemas.microsoft.com/office/drawing/2014/main" id="{4FAB2C0B-421A-1058-94B5-B1EFBF4A7541}"/>
              </a:ext>
            </a:extLst>
          </p:cNvPr>
          <p:cNvSpPr txBox="1">
            <a:spLocks/>
          </p:cNvSpPr>
          <p:nvPr/>
        </p:nvSpPr>
        <p:spPr>
          <a:xfrm>
            <a:off x="410998" y="1815097"/>
            <a:ext cx="457813" cy="384300"/>
          </a:xfrm>
          <a:prstGeom prst="rect">
            <a:avLst/>
          </a:prstGeom>
        </p:spPr>
        <p:txBody>
          <a:bodyPr spcFirstLastPara="1" vert="horz" wrap="square" lIns="0" tIns="91425" rIns="0" bIns="91425" rtlCol="0" anchor="t" anchorCtr="0">
            <a:noAutofit/>
          </a:bodyPr>
          <a:lstStyle>
            <a:defPPr marR="0" lvl="0" algn="l" rtl="0">
              <a:lnSpc>
                <a:spcPct val="100000"/>
              </a:lnSpc>
              <a:spcBef>
                <a:spcPts val="0"/>
              </a:spcBef>
              <a:spcAft>
                <a:spcPts val="0"/>
              </a:spcAft>
            </a:defPPr>
            <a:lvl1pPr marL="0" marR="0" lvl="0" indent="0" algn="l" rtl="0">
              <a:lnSpc>
                <a:spcPct val="100000"/>
              </a:lnSpc>
              <a:spcBef>
                <a:spcPts val="0"/>
              </a:spcBef>
              <a:spcAft>
                <a:spcPts val="0"/>
              </a:spcAft>
              <a:buClr>
                <a:schemeClr val="accent5"/>
              </a:buClr>
              <a:buSzPts val="1500"/>
              <a:buFont typeface="Wingdings" pitchFamily="2" charset="2"/>
              <a:buNone/>
              <a:tabLst/>
              <a:defRPr sz="1500" b="0" i="0" u="none" strike="noStrike" cap="none">
                <a:solidFill>
                  <a:schemeClr val="accent5"/>
                </a:solidFill>
                <a:latin typeface="Montserrat" panose="00000500000000000000" pitchFamily="2" charset="0"/>
                <a:ea typeface="Montserrat" pitchFamily="2" charset="77"/>
                <a:cs typeface="Arial"/>
                <a:sym typeface="Arial"/>
              </a:defRPr>
            </a:lvl1pPr>
            <a:lvl2pPr marL="468313" marR="0" lvl="1" indent="-234950" algn="l" rtl="0">
              <a:lnSpc>
                <a:spcPct val="100000"/>
              </a:lnSpc>
              <a:spcBef>
                <a:spcPts val="0"/>
              </a:spcBef>
              <a:spcAft>
                <a:spcPts val="0"/>
              </a:spcAft>
              <a:buClr>
                <a:schemeClr val="accent5"/>
              </a:buClr>
              <a:buSzPts val="1400"/>
              <a:buFont typeface="Wingdings" pitchFamily="2" charset="2"/>
              <a:buNone/>
              <a:tabLst/>
              <a:defRPr sz="1400" b="0" i="0" u="none" strike="noStrike" cap="none">
                <a:solidFill>
                  <a:schemeClr val="accent5"/>
                </a:solidFill>
                <a:latin typeface="Montserrat" pitchFamily="2" charset="77"/>
                <a:ea typeface="Montserrat" pitchFamily="2" charset="77"/>
                <a:cs typeface="Arial"/>
                <a:sym typeface="Arial"/>
              </a:defRPr>
            </a:lvl2pPr>
            <a:lvl3pPr marL="688975" marR="0" lvl="2" indent="-220663" algn="l" rtl="0">
              <a:lnSpc>
                <a:spcPct val="100000"/>
              </a:lnSpc>
              <a:spcBef>
                <a:spcPts val="0"/>
              </a:spcBef>
              <a:spcAft>
                <a:spcPts val="0"/>
              </a:spcAft>
              <a:buClr>
                <a:schemeClr val="accent5"/>
              </a:buClr>
              <a:buSzPts val="1400"/>
              <a:buFont typeface="Wingdings" pitchFamily="2" charset="2"/>
              <a:buNone/>
              <a:tabLst/>
              <a:defRPr sz="1400" b="0" i="0" u="none" strike="noStrike" cap="none">
                <a:solidFill>
                  <a:schemeClr val="accent5"/>
                </a:solidFill>
                <a:latin typeface="Montserrat" pitchFamily="2" charset="77"/>
                <a:ea typeface="Montserrat" pitchFamily="2" charset="77"/>
                <a:cs typeface="Arial"/>
                <a:sym typeface="Arial"/>
              </a:defRPr>
            </a:lvl3pPr>
            <a:lvl4pPr marL="923925" marR="0" lvl="3" indent="-234950" algn="l" rtl="0">
              <a:lnSpc>
                <a:spcPct val="100000"/>
              </a:lnSpc>
              <a:spcBef>
                <a:spcPts val="0"/>
              </a:spcBef>
              <a:spcAft>
                <a:spcPts val="0"/>
              </a:spcAft>
              <a:buClr>
                <a:schemeClr val="accent5"/>
              </a:buClr>
              <a:buSzPts val="1400"/>
              <a:buFont typeface="Wingdings" pitchFamily="2" charset="2"/>
              <a:buNone/>
              <a:tabLst/>
              <a:defRPr sz="1400" b="0" i="0" u="none" strike="noStrike" cap="none">
                <a:solidFill>
                  <a:schemeClr val="accent5"/>
                </a:solidFill>
                <a:latin typeface="Montserrat" pitchFamily="2" charset="77"/>
                <a:ea typeface="Montserrat" pitchFamily="2" charset="77"/>
                <a:cs typeface="Arial"/>
                <a:sym typeface="Arial"/>
              </a:defRPr>
            </a:lvl4pPr>
            <a:lvl5pPr marL="1146175" marR="0" lvl="4" indent="-222250" algn="l" rtl="0">
              <a:lnSpc>
                <a:spcPct val="100000"/>
              </a:lnSpc>
              <a:spcBef>
                <a:spcPts val="0"/>
              </a:spcBef>
              <a:spcAft>
                <a:spcPts val="0"/>
              </a:spcAft>
              <a:buClr>
                <a:schemeClr val="accent5"/>
              </a:buClr>
              <a:buSzPts val="1400"/>
              <a:buFont typeface="Wingdings" pitchFamily="2" charset="2"/>
              <a:buNone/>
              <a:tabLst/>
              <a:defRPr sz="1400" b="0" i="0" u="none" strike="noStrike" cap="none">
                <a:solidFill>
                  <a:schemeClr val="accent5"/>
                </a:solidFill>
                <a:latin typeface="Montserrat" pitchFamily="2" charset="77"/>
                <a:ea typeface="Montserrat" pitchFamily="2" charset="77"/>
                <a:cs typeface="Arial"/>
                <a:sym typeface="Arial"/>
              </a:defRPr>
            </a:lvl5pPr>
            <a:lvl6pPr marR="0" lvl="5" algn="l" rtl="0">
              <a:lnSpc>
                <a:spcPct val="100000"/>
              </a:lnSpc>
              <a:spcBef>
                <a:spcPts val="0"/>
              </a:spcBef>
              <a:spcAft>
                <a:spcPts val="0"/>
              </a:spcAft>
              <a:buClr>
                <a:schemeClr val="accent5"/>
              </a:buClr>
              <a:buSzPts val="1400"/>
              <a:buFont typeface="Arial"/>
              <a:buNone/>
              <a:defRPr sz="1400" b="0" i="0" u="none" strike="noStrike" cap="none">
                <a:solidFill>
                  <a:schemeClr val="accent5"/>
                </a:solidFill>
                <a:latin typeface="Arial"/>
                <a:ea typeface="Arial"/>
                <a:cs typeface="Arial"/>
                <a:sym typeface="Arial"/>
              </a:defRPr>
            </a:lvl6pPr>
            <a:lvl7pPr marR="0" lvl="6" algn="l" rtl="0">
              <a:lnSpc>
                <a:spcPct val="100000"/>
              </a:lnSpc>
              <a:spcBef>
                <a:spcPts val="0"/>
              </a:spcBef>
              <a:spcAft>
                <a:spcPts val="0"/>
              </a:spcAft>
              <a:buClr>
                <a:schemeClr val="accent5"/>
              </a:buClr>
              <a:buSzPts val="1400"/>
              <a:buFont typeface="Arial"/>
              <a:buNone/>
              <a:defRPr sz="1400" b="0" i="0" u="none" strike="noStrike" cap="none">
                <a:solidFill>
                  <a:schemeClr val="accent5"/>
                </a:solidFill>
                <a:latin typeface="Arial"/>
                <a:ea typeface="Arial"/>
                <a:cs typeface="Arial"/>
                <a:sym typeface="Arial"/>
              </a:defRPr>
            </a:lvl7pPr>
            <a:lvl8pPr marR="0" lvl="7" algn="l" rtl="0">
              <a:lnSpc>
                <a:spcPct val="100000"/>
              </a:lnSpc>
              <a:spcBef>
                <a:spcPts val="0"/>
              </a:spcBef>
              <a:spcAft>
                <a:spcPts val="0"/>
              </a:spcAft>
              <a:buClr>
                <a:schemeClr val="accent5"/>
              </a:buClr>
              <a:buSzPts val="1400"/>
              <a:buFont typeface="Arial"/>
              <a:buNone/>
              <a:defRPr sz="1400" b="0" i="0" u="none" strike="noStrike" cap="none">
                <a:solidFill>
                  <a:schemeClr val="accent5"/>
                </a:solidFill>
                <a:latin typeface="Arial"/>
                <a:ea typeface="Arial"/>
                <a:cs typeface="Arial"/>
                <a:sym typeface="Arial"/>
              </a:defRPr>
            </a:lvl8pPr>
            <a:lvl9pPr marR="0" lvl="8" algn="l" rtl="0">
              <a:lnSpc>
                <a:spcPct val="100000"/>
              </a:lnSpc>
              <a:spcBef>
                <a:spcPts val="0"/>
              </a:spcBef>
              <a:spcAft>
                <a:spcPts val="0"/>
              </a:spcAft>
              <a:buClr>
                <a:schemeClr val="accent5"/>
              </a:buClr>
              <a:buSzPts val="1400"/>
              <a:buFont typeface="Arial"/>
              <a:buNone/>
              <a:defRPr sz="1400" b="0" i="0" u="none" strike="noStrike" cap="none">
                <a:solidFill>
                  <a:schemeClr val="accent5"/>
                </a:solidFill>
                <a:latin typeface="Arial"/>
                <a:ea typeface="Arial"/>
                <a:cs typeface="Arial"/>
                <a:sym typeface="Arial"/>
              </a:defRPr>
            </a:lvl9pPr>
          </a:lstStyle>
          <a:p>
            <a:r>
              <a:rPr lang="en-GB" b="1">
                <a:solidFill>
                  <a:srgbClr val="FFFFFF"/>
                </a:solidFill>
                <a:latin typeface="Montserrat"/>
              </a:rPr>
              <a:t>90%</a:t>
            </a:r>
            <a:endParaRPr lang="en-US" b="1">
              <a:solidFill>
                <a:srgbClr val="FFFFFF"/>
              </a:solidFill>
            </a:endParaRPr>
          </a:p>
        </p:txBody>
      </p:sp>
      <p:sp>
        <p:nvSpPr>
          <p:cNvPr id="7" name="Google Shape;394;p45">
            <a:extLst>
              <a:ext uri="{FF2B5EF4-FFF2-40B4-BE49-F238E27FC236}">
                <a16:creationId xmlns:a16="http://schemas.microsoft.com/office/drawing/2014/main" id="{B01F53D2-39FA-B30C-5182-6380A9E1FBA6}"/>
              </a:ext>
            </a:extLst>
          </p:cNvPr>
          <p:cNvSpPr txBox="1">
            <a:spLocks/>
          </p:cNvSpPr>
          <p:nvPr/>
        </p:nvSpPr>
        <p:spPr>
          <a:xfrm>
            <a:off x="410998" y="2607513"/>
            <a:ext cx="457813" cy="384300"/>
          </a:xfrm>
          <a:prstGeom prst="rect">
            <a:avLst/>
          </a:prstGeom>
        </p:spPr>
        <p:txBody>
          <a:bodyPr spcFirstLastPara="1" vert="horz" wrap="square" lIns="0" tIns="91425" rIns="0" bIns="91425" rtlCol="0" anchor="t" anchorCtr="0">
            <a:noAutofit/>
          </a:bodyPr>
          <a:lstStyle>
            <a:defPPr marR="0" lvl="0" algn="l" rtl="0">
              <a:lnSpc>
                <a:spcPct val="100000"/>
              </a:lnSpc>
              <a:spcBef>
                <a:spcPts val="0"/>
              </a:spcBef>
              <a:spcAft>
                <a:spcPts val="0"/>
              </a:spcAft>
            </a:defPPr>
            <a:lvl1pPr marL="0" marR="0" lvl="0" indent="0" algn="l" rtl="0">
              <a:lnSpc>
                <a:spcPct val="100000"/>
              </a:lnSpc>
              <a:spcBef>
                <a:spcPts val="0"/>
              </a:spcBef>
              <a:spcAft>
                <a:spcPts val="0"/>
              </a:spcAft>
              <a:buClr>
                <a:schemeClr val="accent5"/>
              </a:buClr>
              <a:buSzPts val="1500"/>
              <a:buFont typeface="Wingdings" pitchFamily="2" charset="2"/>
              <a:buNone/>
              <a:tabLst/>
              <a:defRPr sz="1500" b="0" i="0" u="none" strike="noStrike" cap="none">
                <a:solidFill>
                  <a:schemeClr val="accent5"/>
                </a:solidFill>
                <a:latin typeface="Montserrat" panose="00000500000000000000" pitchFamily="2" charset="0"/>
                <a:ea typeface="Montserrat" pitchFamily="2" charset="77"/>
                <a:cs typeface="Arial"/>
                <a:sym typeface="Arial"/>
              </a:defRPr>
            </a:lvl1pPr>
            <a:lvl2pPr marL="468313" marR="0" lvl="1" indent="-234950" algn="l" rtl="0">
              <a:lnSpc>
                <a:spcPct val="100000"/>
              </a:lnSpc>
              <a:spcBef>
                <a:spcPts val="0"/>
              </a:spcBef>
              <a:spcAft>
                <a:spcPts val="0"/>
              </a:spcAft>
              <a:buClr>
                <a:schemeClr val="accent5"/>
              </a:buClr>
              <a:buSzPts val="1400"/>
              <a:buFont typeface="Wingdings" pitchFamily="2" charset="2"/>
              <a:buNone/>
              <a:tabLst/>
              <a:defRPr sz="1400" b="0" i="0" u="none" strike="noStrike" cap="none">
                <a:solidFill>
                  <a:schemeClr val="accent5"/>
                </a:solidFill>
                <a:latin typeface="Montserrat" pitchFamily="2" charset="77"/>
                <a:ea typeface="Montserrat" pitchFamily="2" charset="77"/>
                <a:cs typeface="Arial"/>
                <a:sym typeface="Arial"/>
              </a:defRPr>
            </a:lvl2pPr>
            <a:lvl3pPr marL="688975" marR="0" lvl="2" indent="-220663" algn="l" rtl="0">
              <a:lnSpc>
                <a:spcPct val="100000"/>
              </a:lnSpc>
              <a:spcBef>
                <a:spcPts val="0"/>
              </a:spcBef>
              <a:spcAft>
                <a:spcPts val="0"/>
              </a:spcAft>
              <a:buClr>
                <a:schemeClr val="accent5"/>
              </a:buClr>
              <a:buSzPts val="1400"/>
              <a:buFont typeface="Wingdings" pitchFamily="2" charset="2"/>
              <a:buNone/>
              <a:tabLst/>
              <a:defRPr sz="1400" b="0" i="0" u="none" strike="noStrike" cap="none">
                <a:solidFill>
                  <a:schemeClr val="accent5"/>
                </a:solidFill>
                <a:latin typeface="Montserrat" pitchFamily="2" charset="77"/>
                <a:ea typeface="Montserrat" pitchFamily="2" charset="77"/>
                <a:cs typeface="Arial"/>
                <a:sym typeface="Arial"/>
              </a:defRPr>
            </a:lvl3pPr>
            <a:lvl4pPr marL="923925" marR="0" lvl="3" indent="-234950" algn="l" rtl="0">
              <a:lnSpc>
                <a:spcPct val="100000"/>
              </a:lnSpc>
              <a:spcBef>
                <a:spcPts val="0"/>
              </a:spcBef>
              <a:spcAft>
                <a:spcPts val="0"/>
              </a:spcAft>
              <a:buClr>
                <a:schemeClr val="accent5"/>
              </a:buClr>
              <a:buSzPts val="1400"/>
              <a:buFont typeface="Wingdings" pitchFamily="2" charset="2"/>
              <a:buNone/>
              <a:tabLst/>
              <a:defRPr sz="1400" b="0" i="0" u="none" strike="noStrike" cap="none">
                <a:solidFill>
                  <a:schemeClr val="accent5"/>
                </a:solidFill>
                <a:latin typeface="Montserrat" pitchFamily="2" charset="77"/>
                <a:ea typeface="Montserrat" pitchFamily="2" charset="77"/>
                <a:cs typeface="Arial"/>
                <a:sym typeface="Arial"/>
              </a:defRPr>
            </a:lvl4pPr>
            <a:lvl5pPr marL="1146175" marR="0" lvl="4" indent="-222250" algn="l" rtl="0">
              <a:lnSpc>
                <a:spcPct val="100000"/>
              </a:lnSpc>
              <a:spcBef>
                <a:spcPts val="0"/>
              </a:spcBef>
              <a:spcAft>
                <a:spcPts val="0"/>
              </a:spcAft>
              <a:buClr>
                <a:schemeClr val="accent5"/>
              </a:buClr>
              <a:buSzPts val="1400"/>
              <a:buFont typeface="Wingdings" pitchFamily="2" charset="2"/>
              <a:buNone/>
              <a:tabLst/>
              <a:defRPr sz="1400" b="0" i="0" u="none" strike="noStrike" cap="none">
                <a:solidFill>
                  <a:schemeClr val="accent5"/>
                </a:solidFill>
                <a:latin typeface="Montserrat" pitchFamily="2" charset="77"/>
                <a:ea typeface="Montserrat" pitchFamily="2" charset="77"/>
                <a:cs typeface="Arial"/>
                <a:sym typeface="Arial"/>
              </a:defRPr>
            </a:lvl5pPr>
            <a:lvl6pPr marR="0" lvl="5" algn="l" rtl="0">
              <a:lnSpc>
                <a:spcPct val="100000"/>
              </a:lnSpc>
              <a:spcBef>
                <a:spcPts val="0"/>
              </a:spcBef>
              <a:spcAft>
                <a:spcPts val="0"/>
              </a:spcAft>
              <a:buClr>
                <a:schemeClr val="accent5"/>
              </a:buClr>
              <a:buSzPts val="1400"/>
              <a:buFont typeface="Arial"/>
              <a:buNone/>
              <a:defRPr sz="1400" b="0" i="0" u="none" strike="noStrike" cap="none">
                <a:solidFill>
                  <a:schemeClr val="accent5"/>
                </a:solidFill>
                <a:latin typeface="Arial"/>
                <a:ea typeface="Arial"/>
                <a:cs typeface="Arial"/>
                <a:sym typeface="Arial"/>
              </a:defRPr>
            </a:lvl6pPr>
            <a:lvl7pPr marR="0" lvl="6" algn="l" rtl="0">
              <a:lnSpc>
                <a:spcPct val="100000"/>
              </a:lnSpc>
              <a:spcBef>
                <a:spcPts val="0"/>
              </a:spcBef>
              <a:spcAft>
                <a:spcPts val="0"/>
              </a:spcAft>
              <a:buClr>
                <a:schemeClr val="accent5"/>
              </a:buClr>
              <a:buSzPts val="1400"/>
              <a:buFont typeface="Arial"/>
              <a:buNone/>
              <a:defRPr sz="1400" b="0" i="0" u="none" strike="noStrike" cap="none">
                <a:solidFill>
                  <a:schemeClr val="accent5"/>
                </a:solidFill>
                <a:latin typeface="Arial"/>
                <a:ea typeface="Arial"/>
                <a:cs typeface="Arial"/>
                <a:sym typeface="Arial"/>
              </a:defRPr>
            </a:lvl7pPr>
            <a:lvl8pPr marR="0" lvl="7" algn="l" rtl="0">
              <a:lnSpc>
                <a:spcPct val="100000"/>
              </a:lnSpc>
              <a:spcBef>
                <a:spcPts val="0"/>
              </a:spcBef>
              <a:spcAft>
                <a:spcPts val="0"/>
              </a:spcAft>
              <a:buClr>
                <a:schemeClr val="accent5"/>
              </a:buClr>
              <a:buSzPts val="1400"/>
              <a:buFont typeface="Arial"/>
              <a:buNone/>
              <a:defRPr sz="1400" b="0" i="0" u="none" strike="noStrike" cap="none">
                <a:solidFill>
                  <a:schemeClr val="accent5"/>
                </a:solidFill>
                <a:latin typeface="Arial"/>
                <a:ea typeface="Arial"/>
                <a:cs typeface="Arial"/>
                <a:sym typeface="Arial"/>
              </a:defRPr>
            </a:lvl8pPr>
            <a:lvl9pPr marR="0" lvl="8" algn="l" rtl="0">
              <a:lnSpc>
                <a:spcPct val="100000"/>
              </a:lnSpc>
              <a:spcBef>
                <a:spcPts val="0"/>
              </a:spcBef>
              <a:spcAft>
                <a:spcPts val="0"/>
              </a:spcAft>
              <a:buClr>
                <a:schemeClr val="accent5"/>
              </a:buClr>
              <a:buSzPts val="1400"/>
              <a:buFont typeface="Arial"/>
              <a:buNone/>
              <a:defRPr sz="1400" b="0" i="0" u="none" strike="noStrike" cap="none">
                <a:solidFill>
                  <a:schemeClr val="accent5"/>
                </a:solidFill>
                <a:latin typeface="Arial"/>
                <a:ea typeface="Arial"/>
                <a:cs typeface="Arial"/>
                <a:sym typeface="Arial"/>
              </a:defRPr>
            </a:lvl9pPr>
          </a:lstStyle>
          <a:p>
            <a:r>
              <a:rPr lang="en-GB" b="1">
                <a:solidFill>
                  <a:srgbClr val="FFFFFF"/>
                </a:solidFill>
                <a:latin typeface="Montserrat"/>
              </a:rPr>
              <a:t>78%</a:t>
            </a:r>
            <a:endParaRPr lang="en-US" b="1">
              <a:solidFill>
                <a:srgbClr val="FFFFFF"/>
              </a:solidFill>
            </a:endParaRPr>
          </a:p>
        </p:txBody>
      </p:sp>
      <p:sp>
        <p:nvSpPr>
          <p:cNvPr id="8" name="Google Shape;394;p45">
            <a:extLst>
              <a:ext uri="{FF2B5EF4-FFF2-40B4-BE49-F238E27FC236}">
                <a16:creationId xmlns:a16="http://schemas.microsoft.com/office/drawing/2014/main" id="{DB69F531-53F0-E80D-4A79-D43679EB7A55}"/>
              </a:ext>
            </a:extLst>
          </p:cNvPr>
          <p:cNvSpPr txBox="1">
            <a:spLocks/>
          </p:cNvSpPr>
          <p:nvPr/>
        </p:nvSpPr>
        <p:spPr>
          <a:xfrm>
            <a:off x="410998" y="3395126"/>
            <a:ext cx="457813" cy="384300"/>
          </a:xfrm>
          <a:prstGeom prst="rect">
            <a:avLst/>
          </a:prstGeom>
        </p:spPr>
        <p:txBody>
          <a:bodyPr spcFirstLastPara="1" vert="horz" wrap="square" lIns="0" tIns="91425" rIns="0" bIns="91425" rtlCol="0" anchor="t" anchorCtr="0">
            <a:noAutofit/>
          </a:bodyPr>
          <a:lstStyle>
            <a:defPPr marR="0" lvl="0" algn="l" rtl="0">
              <a:lnSpc>
                <a:spcPct val="100000"/>
              </a:lnSpc>
              <a:spcBef>
                <a:spcPts val="0"/>
              </a:spcBef>
              <a:spcAft>
                <a:spcPts val="0"/>
              </a:spcAft>
            </a:defPPr>
            <a:lvl1pPr marL="0" marR="0" lvl="0" indent="0" algn="l" rtl="0">
              <a:lnSpc>
                <a:spcPct val="100000"/>
              </a:lnSpc>
              <a:spcBef>
                <a:spcPts val="0"/>
              </a:spcBef>
              <a:spcAft>
                <a:spcPts val="0"/>
              </a:spcAft>
              <a:buClr>
                <a:schemeClr val="accent5"/>
              </a:buClr>
              <a:buSzPts val="1500"/>
              <a:buFont typeface="Wingdings" pitchFamily="2" charset="2"/>
              <a:buNone/>
              <a:tabLst/>
              <a:defRPr sz="1500" b="0" i="0" u="none" strike="noStrike" cap="none">
                <a:solidFill>
                  <a:schemeClr val="accent5"/>
                </a:solidFill>
                <a:latin typeface="Montserrat" panose="00000500000000000000" pitchFamily="2" charset="0"/>
                <a:ea typeface="Montserrat" pitchFamily="2" charset="77"/>
                <a:cs typeface="Arial"/>
                <a:sym typeface="Arial"/>
              </a:defRPr>
            </a:lvl1pPr>
            <a:lvl2pPr marL="468313" marR="0" lvl="1" indent="-234950" algn="l" rtl="0">
              <a:lnSpc>
                <a:spcPct val="100000"/>
              </a:lnSpc>
              <a:spcBef>
                <a:spcPts val="0"/>
              </a:spcBef>
              <a:spcAft>
                <a:spcPts val="0"/>
              </a:spcAft>
              <a:buClr>
                <a:schemeClr val="accent5"/>
              </a:buClr>
              <a:buSzPts val="1400"/>
              <a:buFont typeface="Wingdings" pitchFamily="2" charset="2"/>
              <a:buNone/>
              <a:tabLst/>
              <a:defRPr sz="1400" b="0" i="0" u="none" strike="noStrike" cap="none">
                <a:solidFill>
                  <a:schemeClr val="accent5"/>
                </a:solidFill>
                <a:latin typeface="Montserrat" pitchFamily="2" charset="77"/>
                <a:ea typeface="Montserrat" pitchFamily="2" charset="77"/>
                <a:cs typeface="Arial"/>
                <a:sym typeface="Arial"/>
              </a:defRPr>
            </a:lvl2pPr>
            <a:lvl3pPr marL="688975" marR="0" lvl="2" indent="-220663" algn="l" rtl="0">
              <a:lnSpc>
                <a:spcPct val="100000"/>
              </a:lnSpc>
              <a:spcBef>
                <a:spcPts val="0"/>
              </a:spcBef>
              <a:spcAft>
                <a:spcPts val="0"/>
              </a:spcAft>
              <a:buClr>
                <a:schemeClr val="accent5"/>
              </a:buClr>
              <a:buSzPts val="1400"/>
              <a:buFont typeface="Wingdings" pitchFamily="2" charset="2"/>
              <a:buNone/>
              <a:tabLst/>
              <a:defRPr sz="1400" b="0" i="0" u="none" strike="noStrike" cap="none">
                <a:solidFill>
                  <a:schemeClr val="accent5"/>
                </a:solidFill>
                <a:latin typeface="Montserrat" pitchFamily="2" charset="77"/>
                <a:ea typeface="Montserrat" pitchFamily="2" charset="77"/>
                <a:cs typeface="Arial"/>
                <a:sym typeface="Arial"/>
              </a:defRPr>
            </a:lvl3pPr>
            <a:lvl4pPr marL="923925" marR="0" lvl="3" indent="-234950" algn="l" rtl="0">
              <a:lnSpc>
                <a:spcPct val="100000"/>
              </a:lnSpc>
              <a:spcBef>
                <a:spcPts val="0"/>
              </a:spcBef>
              <a:spcAft>
                <a:spcPts val="0"/>
              </a:spcAft>
              <a:buClr>
                <a:schemeClr val="accent5"/>
              </a:buClr>
              <a:buSzPts val="1400"/>
              <a:buFont typeface="Wingdings" pitchFamily="2" charset="2"/>
              <a:buNone/>
              <a:tabLst/>
              <a:defRPr sz="1400" b="0" i="0" u="none" strike="noStrike" cap="none">
                <a:solidFill>
                  <a:schemeClr val="accent5"/>
                </a:solidFill>
                <a:latin typeface="Montserrat" pitchFamily="2" charset="77"/>
                <a:ea typeface="Montserrat" pitchFamily="2" charset="77"/>
                <a:cs typeface="Arial"/>
                <a:sym typeface="Arial"/>
              </a:defRPr>
            </a:lvl4pPr>
            <a:lvl5pPr marL="1146175" marR="0" lvl="4" indent="-222250" algn="l" rtl="0">
              <a:lnSpc>
                <a:spcPct val="100000"/>
              </a:lnSpc>
              <a:spcBef>
                <a:spcPts val="0"/>
              </a:spcBef>
              <a:spcAft>
                <a:spcPts val="0"/>
              </a:spcAft>
              <a:buClr>
                <a:schemeClr val="accent5"/>
              </a:buClr>
              <a:buSzPts val="1400"/>
              <a:buFont typeface="Wingdings" pitchFamily="2" charset="2"/>
              <a:buNone/>
              <a:tabLst/>
              <a:defRPr sz="1400" b="0" i="0" u="none" strike="noStrike" cap="none">
                <a:solidFill>
                  <a:schemeClr val="accent5"/>
                </a:solidFill>
                <a:latin typeface="Montserrat" pitchFamily="2" charset="77"/>
                <a:ea typeface="Montserrat" pitchFamily="2" charset="77"/>
                <a:cs typeface="Arial"/>
                <a:sym typeface="Arial"/>
              </a:defRPr>
            </a:lvl5pPr>
            <a:lvl6pPr marR="0" lvl="5" algn="l" rtl="0">
              <a:lnSpc>
                <a:spcPct val="100000"/>
              </a:lnSpc>
              <a:spcBef>
                <a:spcPts val="0"/>
              </a:spcBef>
              <a:spcAft>
                <a:spcPts val="0"/>
              </a:spcAft>
              <a:buClr>
                <a:schemeClr val="accent5"/>
              </a:buClr>
              <a:buSzPts val="1400"/>
              <a:buFont typeface="Arial"/>
              <a:buNone/>
              <a:defRPr sz="1400" b="0" i="0" u="none" strike="noStrike" cap="none">
                <a:solidFill>
                  <a:schemeClr val="accent5"/>
                </a:solidFill>
                <a:latin typeface="Arial"/>
                <a:ea typeface="Arial"/>
                <a:cs typeface="Arial"/>
                <a:sym typeface="Arial"/>
              </a:defRPr>
            </a:lvl6pPr>
            <a:lvl7pPr marR="0" lvl="6" algn="l" rtl="0">
              <a:lnSpc>
                <a:spcPct val="100000"/>
              </a:lnSpc>
              <a:spcBef>
                <a:spcPts val="0"/>
              </a:spcBef>
              <a:spcAft>
                <a:spcPts val="0"/>
              </a:spcAft>
              <a:buClr>
                <a:schemeClr val="accent5"/>
              </a:buClr>
              <a:buSzPts val="1400"/>
              <a:buFont typeface="Arial"/>
              <a:buNone/>
              <a:defRPr sz="1400" b="0" i="0" u="none" strike="noStrike" cap="none">
                <a:solidFill>
                  <a:schemeClr val="accent5"/>
                </a:solidFill>
                <a:latin typeface="Arial"/>
                <a:ea typeface="Arial"/>
                <a:cs typeface="Arial"/>
                <a:sym typeface="Arial"/>
              </a:defRPr>
            </a:lvl7pPr>
            <a:lvl8pPr marR="0" lvl="7" algn="l" rtl="0">
              <a:lnSpc>
                <a:spcPct val="100000"/>
              </a:lnSpc>
              <a:spcBef>
                <a:spcPts val="0"/>
              </a:spcBef>
              <a:spcAft>
                <a:spcPts val="0"/>
              </a:spcAft>
              <a:buClr>
                <a:schemeClr val="accent5"/>
              </a:buClr>
              <a:buSzPts val="1400"/>
              <a:buFont typeface="Arial"/>
              <a:buNone/>
              <a:defRPr sz="1400" b="0" i="0" u="none" strike="noStrike" cap="none">
                <a:solidFill>
                  <a:schemeClr val="accent5"/>
                </a:solidFill>
                <a:latin typeface="Arial"/>
                <a:ea typeface="Arial"/>
                <a:cs typeface="Arial"/>
                <a:sym typeface="Arial"/>
              </a:defRPr>
            </a:lvl8pPr>
            <a:lvl9pPr marR="0" lvl="8" algn="l" rtl="0">
              <a:lnSpc>
                <a:spcPct val="100000"/>
              </a:lnSpc>
              <a:spcBef>
                <a:spcPts val="0"/>
              </a:spcBef>
              <a:spcAft>
                <a:spcPts val="0"/>
              </a:spcAft>
              <a:buClr>
                <a:schemeClr val="accent5"/>
              </a:buClr>
              <a:buSzPts val="1400"/>
              <a:buFont typeface="Arial"/>
              <a:buNone/>
              <a:defRPr sz="1400" b="0" i="0" u="none" strike="noStrike" cap="none">
                <a:solidFill>
                  <a:schemeClr val="accent5"/>
                </a:solidFill>
                <a:latin typeface="Arial"/>
                <a:ea typeface="Arial"/>
                <a:cs typeface="Arial"/>
                <a:sym typeface="Arial"/>
              </a:defRPr>
            </a:lvl9pPr>
          </a:lstStyle>
          <a:p>
            <a:r>
              <a:rPr lang="en-GB" b="1">
                <a:solidFill>
                  <a:srgbClr val="FFFFFF"/>
                </a:solidFill>
                <a:latin typeface="Montserrat"/>
              </a:rPr>
              <a:t>42%</a:t>
            </a:r>
            <a:endParaRPr lang="en-US" b="1">
              <a:solidFill>
                <a:srgbClr val="FFFFFF"/>
              </a:solidFill>
            </a:endParaRPr>
          </a:p>
        </p:txBody>
      </p:sp>
      <p:sp>
        <p:nvSpPr>
          <p:cNvPr id="9" name="Google Shape;393;p45">
            <a:extLst>
              <a:ext uri="{FF2B5EF4-FFF2-40B4-BE49-F238E27FC236}">
                <a16:creationId xmlns:a16="http://schemas.microsoft.com/office/drawing/2014/main" id="{618801F6-0D52-1DC3-934B-BC873B34AF5E}"/>
              </a:ext>
            </a:extLst>
          </p:cNvPr>
          <p:cNvSpPr txBox="1">
            <a:spLocks/>
          </p:cNvSpPr>
          <p:nvPr/>
        </p:nvSpPr>
        <p:spPr>
          <a:xfrm>
            <a:off x="3216952" y="998794"/>
            <a:ext cx="2527700" cy="496468"/>
          </a:xfrm>
          <a:prstGeom prst="rect">
            <a:avLst/>
          </a:prstGeom>
        </p:spPr>
        <p:txBody>
          <a:bodyPr spcFirstLastPara="1" vert="horz" wrap="square" lIns="0" tIns="91425" rIns="0" bIns="91425" rtlCol="0" anchor="ctr" anchorCtr="0">
            <a:noAutofit/>
          </a:bodyPr>
          <a:lstStyle>
            <a:defPPr marR="0" lvl="0" algn="l" rtl="0">
              <a:lnSpc>
                <a:spcPct val="100000"/>
              </a:lnSpc>
              <a:spcBef>
                <a:spcPts val="0"/>
              </a:spcBef>
              <a:spcAft>
                <a:spcPts val="0"/>
              </a:spcAft>
            </a:defPPr>
            <a:lvl1pPr marL="274320" marR="0" lvl="0" indent="-274320" algn="l" rtl="0">
              <a:lnSpc>
                <a:spcPct val="100000"/>
              </a:lnSpc>
              <a:spcBef>
                <a:spcPts val="0"/>
              </a:spcBef>
              <a:spcAft>
                <a:spcPts val="0"/>
              </a:spcAft>
              <a:buClr>
                <a:schemeClr val="tx1"/>
              </a:buClr>
              <a:buSzPts val="1300"/>
              <a:buFont typeface="Wingdings" pitchFamily="2" charset="2"/>
              <a:buChar char="§"/>
              <a:tabLst/>
              <a:defRPr sz="1100" b="0" i="0" u="none" strike="noStrike" cap="none">
                <a:solidFill>
                  <a:schemeClr val="tx1"/>
                </a:solidFill>
                <a:latin typeface="Montserrat" panose="00000500000000000000" pitchFamily="2" charset="0"/>
                <a:ea typeface="Montserrat" pitchFamily="2" charset="77"/>
                <a:cs typeface="Arial"/>
                <a:sym typeface="Arial"/>
              </a:defRPr>
            </a:lvl1pPr>
            <a:lvl2pPr marL="914400" marR="0" lvl="1" indent="-304800" algn="l" rtl="0">
              <a:lnSpc>
                <a:spcPct val="100000"/>
              </a:lnSpc>
              <a:spcBef>
                <a:spcPts val="1600"/>
              </a:spcBef>
              <a:spcAft>
                <a:spcPts val="0"/>
              </a:spcAft>
              <a:buClr>
                <a:schemeClr val="tx1"/>
              </a:buClr>
              <a:buSzPts val="1200"/>
              <a:buFont typeface="Wingdings" pitchFamily="2" charset="2"/>
              <a:buChar char="⎼"/>
              <a:tabLst/>
              <a:defRPr sz="1100" b="0" i="0" u="none" strike="noStrike" cap="none">
                <a:solidFill>
                  <a:schemeClr val="tx1"/>
                </a:solidFill>
                <a:latin typeface="Montserrat" pitchFamily="2" charset="77"/>
                <a:ea typeface="Montserrat" pitchFamily="2" charset="77"/>
                <a:cs typeface="Arial"/>
                <a:sym typeface="Arial"/>
              </a:defRPr>
            </a:lvl2pPr>
            <a:lvl3pPr marL="1371600" marR="0" lvl="2" indent="-292100" algn="l" rtl="0">
              <a:lnSpc>
                <a:spcPct val="100000"/>
              </a:lnSpc>
              <a:spcBef>
                <a:spcPts val="1600"/>
              </a:spcBef>
              <a:spcAft>
                <a:spcPts val="0"/>
              </a:spcAft>
              <a:buClr>
                <a:schemeClr val="tx1"/>
              </a:buClr>
              <a:buSzPts val="1000"/>
              <a:buFont typeface="Wingdings" pitchFamily="2" charset="2"/>
              <a:buChar char="○"/>
              <a:tabLst/>
              <a:defRPr sz="1100" b="0" i="0" u="none" strike="noStrike" cap="none">
                <a:solidFill>
                  <a:schemeClr val="tx1"/>
                </a:solidFill>
                <a:latin typeface="Montserrat" pitchFamily="2" charset="77"/>
                <a:ea typeface="Montserrat" pitchFamily="2" charset="77"/>
                <a:cs typeface="Arial"/>
                <a:sym typeface="Arial"/>
              </a:defRPr>
            </a:lvl3pPr>
            <a:lvl4pPr marL="1828800" marR="0" lvl="3" indent="-292100" algn="l" rtl="0">
              <a:lnSpc>
                <a:spcPct val="100000"/>
              </a:lnSpc>
              <a:spcBef>
                <a:spcPts val="1600"/>
              </a:spcBef>
              <a:spcAft>
                <a:spcPts val="0"/>
              </a:spcAft>
              <a:buClr>
                <a:schemeClr val="tx1"/>
              </a:buClr>
              <a:buSzPts val="1000"/>
              <a:buFont typeface="Wingdings" pitchFamily="2" charset="2"/>
              <a:buChar char="■"/>
              <a:tabLst/>
              <a:defRPr sz="1100" b="0" i="0" u="none" strike="noStrike" cap="none">
                <a:solidFill>
                  <a:schemeClr val="tx1"/>
                </a:solidFill>
                <a:latin typeface="Montserrat" pitchFamily="2" charset="77"/>
                <a:ea typeface="Montserrat" pitchFamily="2" charset="77"/>
                <a:cs typeface="Arial"/>
                <a:sym typeface="Arial"/>
              </a:defRPr>
            </a:lvl4pPr>
            <a:lvl5pPr marL="2286000" marR="0" lvl="4" indent="-292100" algn="l" rtl="0">
              <a:lnSpc>
                <a:spcPct val="100000"/>
              </a:lnSpc>
              <a:spcBef>
                <a:spcPts val="1600"/>
              </a:spcBef>
              <a:spcAft>
                <a:spcPts val="0"/>
              </a:spcAft>
              <a:buClr>
                <a:schemeClr val="tx1"/>
              </a:buClr>
              <a:buSzPts val="1000"/>
              <a:buFont typeface="Wingdings" pitchFamily="2" charset="2"/>
              <a:buChar char="⎼"/>
              <a:tabLst/>
              <a:defRPr sz="1100" b="0" i="0" u="none" strike="noStrike" cap="none">
                <a:solidFill>
                  <a:schemeClr val="tx1"/>
                </a:solidFill>
                <a:latin typeface="Montserrat" pitchFamily="2" charset="77"/>
                <a:ea typeface="Montserrat" pitchFamily="2" charset="77"/>
                <a:cs typeface="Arial"/>
                <a:sym typeface="Arial"/>
              </a:defRPr>
            </a:lvl5pPr>
            <a:lvl6pPr marL="2743200" marR="0" lvl="5" indent="-292100" algn="l" rtl="0">
              <a:lnSpc>
                <a:spcPct val="100000"/>
              </a:lnSpc>
              <a:spcBef>
                <a:spcPts val="1600"/>
              </a:spcBef>
              <a:spcAft>
                <a:spcPts val="0"/>
              </a:spcAft>
              <a:buClr>
                <a:srgbClr val="000000"/>
              </a:buClr>
              <a:buSzPts val="1000"/>
              <a:buFont typeface="Arial"/>
              <a:buChar char="○"/>
              <a:defRPr sz="1400" b="0" i="0" u="none" strike="noStrike" cap="none">
                <a:solidFill>
                  <a:srgbClr val="000000"/>
                </a:solidFill>
                <a:latin typeface="Arial"/>
                <a:ea typeface="Arial"/>
                <a:cs typeface="Arial"/>
                <a:sym typeface="Arial"/>
              </a:defRPr>
            </a:lvl6pPr>
            <a:lvl7pPr marL="3200400" marR="0" lvl="6" indent="-292100" algn="l" rtl="0">
              <a:lnSpc>
                <a:spcPct val="100000"/>
              </a:lnSpc>
              <a:spcBef>
                <a:spcPts val="1600"/>
              </a:spcBef>
              <a:spcAft>
                <a:spcPts val="0"/>
              </a:spcAft>
              <a:buClr>
                <a:srgbClr val="000000"/>
              </a:buClr>
              <a:buSzPts val="1000"/>
              <a:buFont typeface="Arial"/>
              <a:buChar char="■"/>
              <a:defRPr sz="1400" b="0" i="0" u="none" strike="noStrike" cap="none">
                <a:solidFill>
                  <a:srgbClr val="000000"/>
                </a:solidFill>
                <a:latin typeface="Arial"/>
                <a:ea typeface="Arial"/>
                <a:cs typeface="Arial"/>
                <a:sym typeface="Arial"/>
              </a:defRPr>
            </a:lvl7pPr>
            <a:lvl8pPr marL="3657600" marR="0" lvl="7" indent="-292100" algn="l" rtl="0">
              <a:lnSpc>
                <a:spcPct val="100000"/>
              </a:lnSpc>
              <a:spcBef>
                <a:spcPts val="1600"/>
              </a:spcBef>
              <a:spcAft>
                <a:spcPts val="0"/>
              </a:spcAft>
              <a:buClr>
                <a:srgbClr val="000000"/>
              </a:buClr>
              <a:buSzPts val="1000"/>
              <a:buFont typeface="Arial"/>
              <a:buChar char="⎼"/>
              <a:defRPr sz="1400" b="0" i="0" u="none" strike="noStrike" cap="none">
                <a:solidFill>
                  <a:srgbClr val="000000"/>
                </a:solidFill>
                <a:latin typeface="Arial"/>
                <a:ea typeface="Arial"/>
                <a:cs typeface="Arial"/>
                <a:sym typeface="Arial"/>
              </a:defRPr>
            </a:lvl8pPr>
            <a:lvl9pPr marL="4114800" marR="0" lvl="8" indent="-292100" algn="l" rtl="0">
              <a:lnSpc>
                <a:spcPct val="100000"/>
              </a:lnSpc>
              <a:spcBef>
                <a:spcPts val="1600"/>
              </a:spcBef>
              <a:spcAft>
                <a:spcPts val="1600"/>
              </a:spcAft>
              <a:buClr>
                <a:srgbClr val="000000"/>
              </a:buClr>
              <a:buSzPts val="1000"/>
              <a:buFont typeface="Arial"/>
              <a:buChar char="○"/>
              <a:defRPr sz="1400" b="0" i="0" u="none" strike="noStrike" cap="none">
                <a:solidFill>
                  <a:srgbClr val="000000"/>
                </a:solidFill>
                <a:latin typeface="Arial"/>
                <a:ea typeface="Arial"/>
                <a:cs typeface="Arial"/>
                <a:sym typeface="Arial"/>
              </a:defRPr>
            </a:lvl9pPr>
          </a:lstStyle>
          <a:p>
            <a:pPr marL="0" indent="0">
              <a:buNone/>
            </a:pPr>
            <a:r>
              <a:rPr lang="en-GB">
                <a:latin typeface="Montserrat"/>
              </a:rPr>
              <a:t>of shoppers do not choose an item if no image is available</a:t>
            </a:r>
            <a:endParaRPr lang="en-GB"/>
          </a:p>
        </p:txBody>
      </p:sp>
      <p:sp>
        <p:nvSpPr>
          <p:cNvPr id="19" name="Google Shape;393;p45">
            <a:extLst>
              <a:ext uri="{FF2B5EF4-FFF2-40B4-BE49-F238E27FC236}">
                <a16:creationId xmlns:a16="http://schemas.microsoft.com/office/drawing/2014/main" id="{ECE20C35-F4AB-ED46-64C0-9DB429072B85}"/>
              </a:ext>
            </a:extLst>
          </p:cNvPr>
          <p:cNvSpPr txBox="1">
            <a:spLocks/>
          </p:cNvSpPr>
          <p:nvPr/>
        </p:nvSpPr>
        <p:spPr>
          <a:xfrm>
            <a:off x="3216952" y="1738383"/>
            <a:ext cx="2527700" cy="496468"/>
          </a:xfrm>
          <a:prstGeom prst="rect">
            <a:avLst/>
          </a:prstGeom>
        </p:spPr>
        <p:txBody>
          <a:bodyPr spcFirstLastPara="1" vert="horz" wrap="square" lIns="0" tIns="91425" rIns="0" bIns="91425" rtlCol="0" anchor="ctr" anchorCtr="0">
            <a:noAutofit/>
          </a:bodyPr>
          <a:lstStyle>
            <a:defPPr marR="0" lvl="0" algn="l" rtl="0">
              <a:lnSpc>
                <a:spcPct val="100000"/>
              </a:lnSpc>
              <a:spcBef>
                <a:spcPts val="0"/>
              </a:spcBef>
              <a:spcAft>
                <a:spcPts val="0"/>
              </a:spcAft>
            </a:defPPr>
            <a:lvl1pPr marL="274320" marR="0" lvl="0" indent="-274320" algn="l" rtl="0">
              <a:lnSpc>
                <a:spcPct val="100000"/>
              </a:lnSpc>
              <a:spcBef>
                <a:spcPts val="0"/>
              </a:spcBef>
              <a:spcAft>
                <a:spcPts val="0"/>
              </a:spcAft>
              <a:buClr>
                <a:schemeClr val="tx1"/>
              </a:buClr>
              <a:buSzPts val="1300"/>
              <a:buFont typeface="Wingdings" pitchFamily="2" charset="2"/>
              <a:buChar char="§"/>
              <a:tabLst/>
              <a:defRPr sz="1100" b="0" i="0" u="none" strike="noStrike" cap="none">
                <a:solidFill>
                  <a:schemeClr val="tx1"/>
                </a:solidFill>
                <a:latin typeface="Montserrat" panose="00000500000000000000" pitchFamily="2" charset="0"/>
                <a:ea typeface="Montserrat" pitchFamily="2" charset="77"/>
                <a:cs typeface="Arial"/>
                <a:sym typeface="Arial"/>
              </a:defRPr>
            </a:lvl1pPr>
            <a:lvl2pPr marL="914400" marR="0" lvl="1" indent="-304800" algn="l" rtl="0">
              <a:lnSpc>
                <a:spcPct val="100000"/>
              </a:lnSpc>
              <a:spcBef>
                <a:spcPts val="1600"/>
              </a:spcBef>
              <a:spcAft>
                <a:spcPts val="0"/>
              </a:spcAft>
              <a:buClr>
                <a:schemeClr val="tx1"/>
              </a:buClr>
              <a:buSzPts val="1200"/>
              <a:buFont typeface="Wingdings" pitchFamily="2" charset="2"/>
              <a:buChar char="⎼"/>
              <a:tabLst/>
              <a:defRPr sz="1100" b="0" i="0" u="none" strike="noStrike" cap="none">
                <a:solidFill>
                  <a:schemeClr val="tx1"/>
                </a:solidFill>
                <a:latin typeface="Montserrat" pitchFamily="2" charset="77"/>
                <a:ea typeface="Montserrat" pitchFamily="2" charset="77"/>
                <a:cs typeface="Arial"/>
                <a:sym typeface="Arial"/>
              </a:defRPr>
            </a:lvl2pPr>
            <a:lvl3pPr marL="1371600" marR="0" lvl="2" indent="-292100" algn="l" rtl="0">
              <a:lnSpc>
                <a:spcPct val="100000"/>
              </a:lnSpc>
              <a:spcBef>
                <a:spcPts val="1600"/>
              </a:spcBef>
              <a:spcAft>
                <a:spcPts val="0"/>
              </a:spcAft>
              <a:buClr>
                <a:schemeClr val="tx1"/>
              </a:buClr>
              <a:buSzPts val="1000"/>
              <a:buFont typeface="Wingdings" pitchFamily="2" charset="2"/>
              <a:buChar char="○"/>
              <a:tabLst/>
              <a:defRPr sz="1100" b="0" i="0" u="none" strike="noStrike" cap="none">
                <a:solidFill>
                  <a:schemeClr val="tx1"/>
                </a:solidFill>
                <a:latin typeface="Montserrat" pitchFamily="2" charset="77"/>
                <a:ea typeface="Montserrat" pitchFamily="2" charset="77"/>
                <a:cs typeface="Arial"/>
                <a:sym typeface="Arial"/>
              </a:defRPr>
            </a:lvl3pPr>
            <a:lvl4pPr marL="1828800" marR="0" lvl="3" indent="-292100" algn="l" rtl="0">
              <a:lnSpc>
                <a:spcPct val="100000"/>
              </a:lnSpc>
              <a:spcBef>
                <a:spcPts val="1600"/>
              </a:spcBef>
              <a:spcAft>
                <a:spcPts val="0"/>
              </a:spcAft>
              <a:buClr>
                <a:schemeClr val="tx1"/>
              </a:buClr>
              <a:buSzPts val="1000"/>
              <a:buFont typeface="Wingdings" pitchFamily="2" charset="2"/>
              <a:buChar char="■"/>
              <a:tabLst/>
              <a:defRPr sz="1100" b="0" i="0" u="none" strike="noStrike" cap="none">
                <a:solidFill>
                  <a:schemeClr val="tx1"/>
                </a:solidFill>
                <a:latin typeface="Montserrat" pitchFamily="2" charset="77"/>
                <a:ea typeface="Montserrat" pitchFamily="2" charset="77"/>
                <a:cs typeface="Arial"/>
                <a:sym typeface="Arial"/>
              </a:defRPr>
            </a:lvl4pPr>
            <a:lvl5pPr marL="2286000" marR="0" lvl="4" indent="-292100" algn="l" rtl="0">
              <a:lnSpc>
                <a:spcPct val="100000"/>
              </a:lnSpc>
              <a:spcBef>
                <a:spcPts val="1600"/>
              </a:spcBef>
              <a:spcAft>
                <a:spcPts val="0"/>
              </a:spcAft>
              <a:buClr>
                <a:schemeClr val="tx1"/>
              </a:buClr>
              <a:buSzPts val="1000"/>
              <a:buFont typeface="Wingdings" pitchFamily="2" charset="2"/>
              <a:buChar char="⎼"/>
              <a:tabLst/>
              <a:defRPr sz="1100" b="0" i="0" u="none" strike="noStrike" cap="none">
                <a:solidFill>
                  <a:schemeClr val="tx1"/>
                </a:solidFill>
                <a:latin typeface="Montserrat" pitchFamily="2" charset="77"/>
                <a:ea typeface="Montserrat" pitchFamily="2" charset="77"/>
                <a:cs typeface="Arial"/>
                <a:sym typeface="Arial"/>
              </a:defRPr>
            </a:lvl5pPr>
            <a:lvl6pPr marL="2743200" marR="0" lvl="5" indent="-292100" algn="l" rtl="0">
              <a:lnSpc>
                <a:spcPct val="100000"/>
              </a:lnSpc>
              <a:spcBef>
                <a:spcPts val="1600"/>
              </a:spcBef>
              <a:spcAft>
                <a:spcPts val="0"/>
              </a:spcAft>
              <a:buClr>
                <a:srgbClr val="000000"/>
              </a:buClr>
              <a:buSzPts val="1000"/>
              <a:buFont typeface="Arial"/>
              <a:buChar char="○"/>
              <a:defRPr sz="1400" b="0" i="0" u="none" strike="noStrike" cap="none">
                <a:solidFill>
                  <a:srgbClr val="000000"/>
                </a:solidFill>
                <a:latin typeface="Arial"/>
                <a:ea typeface="Arial"/>
                <a:cs typeface="Arial"/>
                <a:sym typeface="Arial"/>
              </a:defRPr>
            </a:lvl6pPr>
            <a:lvl7pPr marL="3200400" marR="0" lvl="6" indent="-292100" algn="l" rtl="0">
              <a:lnSpc>
                <a:spcPct val="100000"/>
              </a:lnSpc>
              <a:spcBef>
                <a:spcPts val="1600"/>
              </a:spcBef>
              <a:spcAft>
                <a:spcPts val="0"/>
              </a:spcAft>
              <a:buClr>
                <a:srgbClr val="000000"/>
              </a:buClr>
              <a:buSzPts val="1000"/>
              <a:buFont typeface="Arial"/>
              <a:buChar char="■"/>
              <a:defRPr sz="1400" b="0" i="0" u="none" strike="noStrike" cap="none">
                <a:solidFill>
                  <a:srgbClr val="000000"/>
                </a:solidFill>
                <a:latin typeface="Arial"/>
                <a:ea typeface="Arial"/>
                <a:cs typeface="Arial"/>
                <a:sym typeface="Arial"/>
              </a:defRPr>
            </a:lvl7pPr>
            <a:lvl8pPr marL="3657600" marR="0" lvl="7" indent="-292100" algn="l" rtl="0">
              <a:lnSpc>
                <a:spcPct val="100000"/>
              </a:lnSpc>
              <a:spcBef>
                <a:spcPts val="1600"/>
              </a:spcBef>
              <a:spcAft>
                <a:spcPts val="0"/>
              </a:spcAft>
              <a:buClr>
                <a:srgbClr val="000000"/>
              </a:buClr>
              <a:buSzPts val="1000"/>
              <a:buFont typeface="Arial"/>
              <a:buChar char="⎼"/>
              <a:defRPr sz="1400" b="0" i="0" u="none" strike="noStrike" cap="none">
                <a:solidFill>
                  <a:srgbClr val="000000"/>
                </a:solidFill>
                <a:latin typeface="Arial"/>
                <a:ea typeface="Arial"/>
                <a:cs typeface="Arial"/>
                <a:sym typeface="Arial"/>
              </a:defRPr>
            </a:lvl8pPr>
            <a:lvl9pPr marL="4114800" marR="0" lvl="8" indent="-292100" algn="l" rtl="0">
              <a:lnSpc>
                <a:spcPct val="100000"/>
              </a:lnSpc>
              <a:spcBef>
                <a:spcPts val="1600"/>
              </a:spcBef>
              <a:spcAft>
                <a:spcPts val="1600"/>
              </a:spcAft>
              <a:buClr>
                <a:srgbClr val="000000"/>
              </a:buClr>
              <a:buSzPts val="1000"/>
              <a:buFont typeface="Arial"/>
              <a:buChar char="○"/>
              <a:defRPr sz="1400" b="0" i="0" u="none" strike="noStrike" cap="none">
                <a:solidFill>
                  <a:srgbClr val="000000"/>
                </a:solidFill>
                <a:latin typeface="Arial"/>
                <a:ea typeface="Arial"/>
                <a:cs typeface="Arial"/>
                <a:sym typeface="Arial"/>
              </a:defRPr>
            </a:lvl9pPr>
          </a:lstStyle>
          <a:p>
            <a:pPr marL="0" indent="0">
              <a:buNone/>
            </a:pPr>
            <a:r>
              <a:rPr lang="en-GB">
                <a:latin typeface="Montserrat"/>
              </a:rPr>
              <a:t>of online shoppers say that photo quality is the most important factor in an online sale</a:t>
            </a:r>
            <a:endParaRPr lang="en-GB"/>
          </a:p>
        </p:txBody>
      </p:sp>
      <p:sp>
        <p:nvSpPr>
          <p:cNvPr id="21" name="Google Shape;393;p45">
            <a:extLst>
              <a:ext uri="{FF2B5EF4-FFF2-40B4-BE49-F238E27FC236}">
                <a16:creationId xmlns:a16="http://schemas.microsoft.com/office/drawing/2014/main" id="{11473864-318F-9A99-2E12-28BB6663A873}"/>
              </a:ext>
            </a:extLst>
          </p:cNvPr>
          <p:cNvSpPr txBox="1">
            <a:spLocks/>
          </p:cNvSpPr>
          <p:nvPr/>
        </p:nvSpPr>
        <p:spPr>
          <a:xfrm>
            <a:off x="3216952" y="2545206"/>
            <a:ext cx="2527700" cy="496468"/>
          </a:xfrm>
          <a:prstGeom prst="rect">
            <a:avLst/>
          </a:prstGeom>
        </p:spPr>
        <p:txBody>
          <a:bodyPr spcFirstLastPara="1" vert="horz" wrap="square" lIns="0" tIns="91425" rIns="0" bIns="91425" rtlCol="0" anchor="ctr" anchorCtr="0">
            <a:noAutofit/>
          </a:bodyPr>
          <a:lstStyle>
            <a:defPPr marR="0" lvl="0" algn="l" rtl="0">
              <a:lnSpc>
                <a:spcPct val="100000"/>
              </a:lnSpc>
              <a:spcBef>
                <a:spcPts val="0"/>
              </a:spcBef>
              <a:spcAft>
                <a:spcPts val="0"/>
              </a:spcAft>
            </a:defPPr>
            <a:lvl1pPr marL="274320" marR="0" lvl="0" indent="-274320" algn="l" rtl="0">
              <a:lnSpc>
                <a:spcPct val="100000"/>
              </a:lnSpc>
              <a:spcBef>
                <a:spcPts val="0"/>
              </a:spcBef>
              <a:spcAft>
                <a:spcPts val="0"/>
              </a:spcAft>
              <a:buClr>
                <a:schemeClr val="tx1"/>
              </a:buClr>
              <a:buSzPts val="1300"/>
              <a:buFont typeface="Wingdings" pitchFamily="2" charset="2"/>
              <a:buChar char="§"/>
              <a:tabLst/>
              <a:defRPr sz="1100" b="0" i="0" u="none" strike="noStrike" cap="none">
                <a:solidFill>
                  <a:schemeClr val="tx1"/>
                </a:solidFill>
                <a:latin typeface="Montserrat" panose="00000500000000000000" pitchFamily="2" charset="0"/>
                <a:ea typeface="Montserrat" pitchFamily="2" charset="77"/>
                <a:cs typeface="Arial"/>
                <a:sym typeface="Arial"/>
              </a:defRPr>
            </a:lvl1pPr>
            <a:lvl2pPr marL="914400" marR="0" lvl="1" indent="-304800" algn="l" rtl="0">
              <a:lnSpc>
                <a:spcPct val="100000"/>
              </a:lnSpc>
              <a:spcBef>
                <a:spcPts val="1600"/>
              </a:spcBef>
              <a:spcAft>
                <a:spcPts val="0"/>
              </a:spcAft>
              <a:buClr>
                <a:schemeClr val="tx1"/>
              </a:buClr>
              <a:buSzPts val="1200"/>
              <a:buFont typeface="Wingdings" pitchFamily="2" charset="2"/>
              <a:buChar char="⎼"/>
              <a:tabLst/>
              <a:defRPr sz="1100" b="0" i="0" u="none" strike="noStrike" cap="none">
                <a:solidFill>
                  <a:schemeClr val="tx1"/>
                </a:solidFill>
                <a:latin typeface="Montserrat" pitchFamily="2" charset="77"/>
                <a:ea typeface="Montserrat" pitchFamily="2" charset="77"/>
                <a:cs typeface="Arial"/>
                <a:sym typeface="Arial"/>
              </a:defRPr>
            </a:lvl2pPr>
            <a:lvl3pPr marL="1371600" marR="0" lvl="2" indent="-292100" algn="l" rtl="0">
              <a:lnSpc>
                <a:spcPct val="100000"/>
              </a:lnSpc>
              <a:spcBef>
                <a:spcPts val="1600"/>
              </a:spcBef>
              <a:spcAft>
                <a:spcPts val="0"/>
              </a:spcAft>
              <a:buClr>
                <a:schemeClr val="tx1"/>
              </a:buClr>
              <a:buSzPts val="1000"/>
              <a:buFont typeface="Wingdings" pitchFamily="2" charset="2"/>
              <a:buChar char="○"/>
              <a:tabLst/>
              <a:defRPr sz="1100" b="0" i="0" u="none" strike="noStrike" cap="none">
                <a:solidFill>
                  <a:schemeClr val="tx1"/>
                </a:solidFill>
                <a:latin typeface="Montserrat" pitchFamily="2" charset="77"/>
                <a:ea typeface="Montserrat" pitchFamily="2" charset="77"/>
                <a:cs typeface="Arial"/>
                <a:sym typeface="Arial"/>
              </a:defRPr>
            </a:lvl3pPr>
            <a:lvl4pPr marL="1828800" marR="0" lvl="3" indent="-292100" algn="l" rtl="0">
              <a:lnSpc>
                <a:spcPct val="100000"/>
              </a:lnSpc>
              <a:spcBef>
                <a:spcPts val="1600"/>
              </a:spcBef>
              <a:spcAft>
                <a:spcPts val="0"/>
              </a:spcAft>
              <a:buClr>
                <a:schemeClr val="tx1"/>
              </a:buClr>
              <a:buSzPts val="1000"/>
              <a:buFont typeface="Wingdings" pitchFamily="2" charset="2"/>
              <a:buChar char="■"/>
              <a:tabLst/>
              <a:defRPr sz="1100" b="0" i="0" u="none" strike="noStrike" cap="none">
                <a:solidFill>
                  <a:schemeClr val="tx1"/>
                </a:solidFill>
                <a:latin typeface="Montserrat" pitchFamily="2" charset="77"/>
                <a:ea typeface="Montserrat" pitchFamily="2" charset="77"/>
                <a:cs typeface="Arial"/>
                <a:sym typeface="Arial"/>
              </a:defRPr>
            </a:lvl4pPr>
            <a:lvl5pPr marL="2286000" marR="0" lvl="4" indent="-292100" algn="l" rtl="0">
              <a:lnSpc>
                <a:spcPct val="100000"/>
              </a:lnSpc>
              <a:spcBef>
                <a:spcPts val="1600"/>
              </a:spcBef>
              <a:spcAft>
                <a:spcPts val="0"/>
              </a:spcAft>
              <a:buClr>
                <a:schemeClr val="tx1"/>
              </a:buClr>
              <a:buSzPts val="1000"/>
              <a:buFont typeface="Wingdings" pitchFamily="2" charset="2"/>
              <a:buChar char="⎼"/>
              <a:tabLst/>
              <a:defRPr sz="1100" b="0" i="0" u="none" strike="noStrike" cap="none">
                <a:solidFill>
                  <a:schemeClr val="tx1"/>
                </a:solidFill>
                <a:latin typeface="Montserrat" pitchFamily="2" charset="77"/>
                <a:ea typeface="Montserrat" pitchFamily="2" charset="77"/>
                <a:cs typeface="Arial"/>
                <a:sym typeface="Arial"/>
              </a:defRPr>
            </a:lvl5pPr>
            <a:lvl6pPr marL="2743200" marR="0" lvl="5" indent="-292100" algn="l" rtl="0">
              <a:lnSpc>
                <a:spcPct val="100000"/>
              </a:lnSpc>
              <a:spcBef>
                <a:spcPts val="1600"/>
              </a:spcBef>
              <a:spcAft>
                <a:spcPts val="0"/>
              </a:spcAft>
              <a:buClr>
                <a:srgbClr val="000000"/>
              </a:buClr>
              <a:buSzPts val="1000"/>
              <a:buFont typeface="Arial"/>
              <a:buChar char="○"/>
              <a:defRPr sz="1400" b="0" i="0" u="none" strike="noStrike" cap="none">
                <a:solidFill>
                  <a:srgbClr val="000000"/>
                </a:solidFill>
                <a:latin typeface="Arial"/>
                <a:ea typeface="Arial"/>
                <a:cs typeface="Arial"/>
                <a:sym typeface="Arial"/>
              </a:defRPr>
            </a:lvl6pPr>
            <a:lvl7pPr marL="3200400" marR="0" lvl="6" indent="-292100" algn="l" rtl="0">
              <a:lnSpc>
                <a:spcPct val="100000"/>
              </a:lnSpc>
              <a:spcBef>
                <a:spcPts val="1600"/>
              </a:spcBef>
              <a:spcAft>
                <a:spcPts val="0"/>
              </a:spcAft>
              <a:buClr>
                <a:srgbClr val="000000"/>
              </a:buClr>
              <a:buSzPts val="1000"/>
              <a:buFont typeface="Arial"/>
              <a:buChar char="■"/>
              <a:defRPr sz="1400" b="0" i="0" u="none" strike="noStrike" cap="none">
                <a:solidFill>
                  <a:srgbClr val="000000"/>
                </a:solidFill>
                <a:latin typeface="Arial"/>
                <a:ea typeface="Arial"/>
                <a:cs typeface="Arial"/>
                <a:sym typeface="Arial"/>
              </a:defRPr>
            </a:lvl7pPr>
            <a:lvl8pPr marL="3657600" marR="0" lvl="7" indent="-292100" algn="l" rtl="0">
              <a:lnSpc>
                <a:spcPct val="100000"/>
              </a:lnSpc>
              <a:spcBef>
                <a:spcPts val="1600"/>
              </a:spcBef>
              <a:spcAft>
                <a:spcPts val="0"/>
              </a:spcAft>
              <a:buClr>
                <a:srgbClr val="000000"/>
              </a:buClr>
              <a:buSzPts val="1000"/>
              <a:buFont typeface="Arial"/>
              <a:buChar char="⎼"/>
              <a:defRPr sz="1400" b="0" i="0" u="none" strike="noStrike" cap="none">
                <a:solidFill>
                  <a:srgbClr val="000000"/>
                </a:solidFill>
                <a:latin typeface="Arial"/>
                <a:ea typeface="Arial"/>
                <a:cs typeface="Arial"/>
                <a:sym typeface="Arial"/>
              </a:defRPr>
            </a:lvl8pPr>
            <a:lvl9pPr marL="4114800" marR="0" lvl="8" indent="-292100" algn="l" rtl="0">
              <a:lnSpc>
                <a:spcPct val="100000"/>
              </a:lnSpc>
              <a:spcBef>
                <a:spcPts val="1600"/>
              </a:spcBef>
              <a:spcAft>
                <a:spcPts val="1600"/>
              </a:spcAft>
              <a:buClr>
                <a:srgbClr val="000000"/>
              </a:buClr>
              <a:buSzPts val="1000"/>
              <a:buFont typeface="Arial"/>
              <a:buChar char="○"/>
              <a:defRPr sz="1400" b="0" i="0" u="none" strike="noStrike" cap="none">
                <a:solidFill>
                  <a:srgbClr val="000000"/>
                </a:solidFill>
                <a:latin typeface="Arial"/>
                <a:ea typeface="Arial"/>
                <a:cs typeface="Arial"/>
                <a:sym typeface="Arial"/>
              </a:defRPr>
            </a:lvl9pPr>
          </a:lstStyle>
          <a:p>
            <a:pPr marL="0" indent="0">
              <a:buNone/>
            </a:pPr>
            <a:r>
              <a:rPr lang="en-GB">
                <a:latin typeface="Montserrat"/>
              </a:rPr>
              <a:t>of online shoppers want photographers to bring products to life as they want to see the product as if it is part of their own daily lives</a:t>
            </a:r>
            <a:endParaRPr lang="en-GB"/>
          </a:p>
        </p:txBody>
      </p:sp>
      <p:sp>
        <p:nvSpPr>
          <p:cNvPr id="22" name="Google Shape;393;p45">
            <a:extLst>
              <a:ext uri="{FF2B5EF4-FFF2-40B4-BE49-F238E27FC236}">
                <a16:creationId xmlns:a16="http://schemas.microsoft.com/office/drawing/2014/main" id="{8A0913B3-E72B-FC7D-172E-852FCB7D323A}"/>
              </a:ext>
            </a:extLst>
          </p:cNvPr>
          <p:cNvSpPr txBox="1">
            <a:spLocks/>
          </p:cNvSpPr>
          <p:nvPr/>
        </p:nvSpPr>
        <p:spPr>
          <a:xfrm>
            <a:off x="3216951" y="3337621"/>
            <a:ext cx="2527700" cy="496468"/>
          </a:xfrm>
          <a:prstGeom prst="rect">
            <a:avLst/>
          </a:prstGeom>
        </p:spPr>
        <p:txBody>
          <a:bodyPr spcFirstLastPara="1" vert="horz" wrap="square" lIns="0" tIns="91425" rIns="0" bIns="91425" rtlCol="0" anchor="ctr" anchorCtr="0">
            <a:noAutofit/>
          </a:bodyPr>
          <a:lstStyle>
            <a:defPPr marR="0" lvl="0" algn="l" rtl="0">
              <a:lnSpc>
                <a:spcPct val="100000"/>
              </a:lnSpc>
              <a:spcBef>
                <a:spcPts val="0"/>
              </a:spcBef>
              <a:spcAft>
                <a:spcPts val="0"/>
              </a:spcAft>
            </a:defPPr>
            <a:lvl1pPr marL="274320" marR="0" lvl="0" indent="-274320" algn="l" rtl="0">
              <a:lnSpc>
                <a:spcPct val="100000"/>
              </a:lnSpc>
              <a:spcBef>
                <a:spcPts val="0"/>
              </a:spcBef>
              <a:spcAft>
                <a:spcPts val="0"/>
              </a:spcAft>
              <a:buClr>
                <a:schemeClr val="tx1"/>
              </a:buClr>
              <a:buSzPts val="1300"/>
              <a:buFont typeface="Wingdings" pitchFamily="2" charset="2"/>
              <a:buChar char="§"/>
              <a:tabLst/>
              <a:defRPr sz="1100" b="0" i="0" u="none" strike="noStrike" cap="none">
                <a:solidFill>
                  <a:schemeClr val="tx1"/>
                </a:solidFill>
                <a:latin typeface="Montserrat" panose="00000500000000000000" pitchFamily="2" charset="0"/>
                <a:ea typeface="Montserrat" pitchFamily="2" charset="77"/>
                <a:cs typeface="Arial"/>
                <a:sym typeface="Arial"/>
              </a:defRPr>
            </a:lvl1pPr>
            <a:lvl2pPr marL="914400" marR="0" lvl="1" indent="-304800" algn="l" rtl="0">
              <a:lnSpc>
                <a:spcPct val="100000"/>
              </a:lnSpc>
              <a:spcBef>
                <a:spcPts val="1600"/>
              </a:spcBef>
              <a:spcAft>
                <a:spcPts val="0"/>
              </a:spcAft>
              <a:buClr>
                <a:schemeClr val="tx1"/>
              </a:buClr>
              <a:buSzPts val="1200"/>
              <a:buFont typeface="Wingdings" pitchFamily="2" charset="2"/>
              <a:buChar char="⎼"/>
              <a:tabLst/>
              <a:defRPr sz="1100" b="0" i="0" u="none" strike="noStrike" cap="none">
                <a:solidFill>
                  <a:schemeClr val="tx1"/>
                </a:solidFill>
                <a:latin typeface="Montserrat" pitchFamily="2" charset="77"/>
                <a:ea typeface="Montserrat" pitchFamily="2" charset="77"/>
                <a:cs typeface="Arial"/>
                <a:sym typeface="Arial"/>
              </a:defRPr>
            </a:lvl2pPr>
            <a:lvl3pPr marL="1371600" marR="0" lvl="2" indent="-292100" algn="l" rtl="0">
              <a:lnSpc>
                <a:spcPct val="100000"/>
              </a:lnSpc>
              <a:spcBef>
                <a:spcPts val="1600"/>
              </a:spcBef>
              <a:spcAft>
                <a:spcPts val="0"/>
              </a:spcAft>
              <a:buClr>
                <a:schemeClr val="tx1"/>
              </a:buClr>
              <a:buSzPts val="1000"/>
              <a:buFont typeface="Wingdings" pitchFamily="2" charset="2"/>
              <a:buChar char="○"/>
              <a:tabLst/>
              <a:defRPr sz="1100" b="0" i="0" u="none" strike="noStrike" cap="none">
                <a:solidFill>
                  <a:schemeClr val="tx1"/>
                </a:solidFill>
                <a:latin typeface="Montserrat" pitchFamily="2" charset="77"/>
                <a:ea typeface="Montserrat" pitchFamily="2" charset="77"/>
                <a:cs typeface="Arial"/>
                <a:sym typeface="Arial"/>
              </a:defRPr>
            </a:lvl3pPr>
            <a:lvl4pPr marL="1828800" marR="0" lvl="3" indent="-292100" algn="l" rtl="0">
              <a:lnSpc>
                <a:spcPct val="100000"/>
              </a:lnSpc>
              <a:spcBef>
                <a:spcPts val="1600"/>
              </a:spcBef>
              <a:spcAft>
                <a:spcPts val="0"/>
              </a:spcAft>
              <a:buClr>
                <a:schemeClr val="tx1"/>
              </a:buClr>
              <a:buSzPts val="1000"/>
              <a:buFont typeface="Wingdings" pitchFamily="2" charset="2"/>
              <a:buChar char="■"/>
              <a:tabLst/>
              <a:defRPr sz="1100" b="0" i="0" u="none" strike="noStrike" cap="none">
                <a:solidFill>
                  <a:schemeClr val="tx1"/>
                </a:solidFill>
                <a:latin typeface="Montserrat" pitchFamily="2" charset="77"/>
                <a:ea typeface="Montserrat" pitchFamily="2" charset="77"/>
                <a:cs typeface="Arial"/>
                <a:sym typeface="Arial"/>
              </a:defRPr>
            </a:lvl4pPr>
            <a:lvl5pPr marL="2286000" marR="0" lvl="4" indent="-292100" algn="l" rtl="0">
              <a:lnSpc>
                <a:spcPct val="100000"/>
              </a:lnSpc>
              <a:spcBef>
                <a:spcPts val="1600"/>
              </a:spcBef>
              <a:spcAft>
                <a:spcPts val="0"/>
              </a:spcAft>
              <a:buClr>
                <a:schemeClr val="tx1"/>
              </a:buClr>
              <a:buSzPts val="1000"/>
              <a:buFont typeface="Wingdings" pitchFamily="2" charset="2"/>
              <a:buChar char="⎼"/>
              <a:tabLst/>
              <a:defRPr sz="1100" b="0" i="0" u="none" strike="noStrike" cap="none">
                <a:solidFill>
                  <a:schemeClr val="tx1"/>
                </a:solidFill>
                <a:latin typeface="Montserrat" pitchFamily="2" charset="77"/>
                <a:ea typeface="Montserrat" pitchFamily="2" charset="77"/>
                <a:cs typeface="Arial"/>
                <a:sym typeface="Arial"/>
              </a:defRPr>
            </a:lvl5pPr>
            <a:lvl6pPr marL="2743200" marR="0" lvl="5" indent="-292100" algn="l" rtl="0">
              <a:lnSpc>
                <a:spcPct val="100000"/>
              </a:lnSpc>
              <a:spcBef>
                <a:spcPts val="1600"/>
              </a:spcBef>
              <a:spcAft>
                <a:spcPts val="0"/>
              </a:spcAft>
              <a:buClr>
                <a:srgbClr val="000000"/>
              </a:buClr>
              <a:buSzPts val="1000"/>
              <a:buFont typeface="Arial"/>
              <a:buChar char="○"/>
              <a:defRPr sz="1400" b="0" i="0" u="none" strike="noStrike" cap="none">
                <a:solidFill>
                  <a:srgbClr val="000000"/>
                </a:solidFill>
                <a:latin typeface="Arial"/>
                <a:ea typeface="Arial"/>
                <a:cs typeface="Arial"/>
                <a:sym typeface="Arial"/>
              </a:defRPr>
            </a:lvl6pPr>
            <a:lvl7pPr marL="3200400" marR="0" lvl="6" indent="-292100" algn="l" rtl="0">
              <a:lnSpc>
                <a:spcPct val="100000"/>
              </a:lnSpc>
              <a:spcBef>
                <a:spcPts val="1600"/>
              </a:spcBef>
              <a:spcAft>
                <a:spcPts val="0"/>
              </a:spcAft>
              <a:buClr>
                <a:srgbClr val="000000"/>
              </a:buClr>
              <a:buSzPts val="1000"/>
              <a:buFont typeface="Arial"/>
              <a:buChar char="■"/>
              <a:defRPr sz="1400" b="0" i="0" u="none" strike="noStrike" cap="none">
                <a:solidFill>
                  <a:srgbClr val="000000"/>
                </a:solidFill>
                <a:latin typeface="Arial"/>
                <a:ea typeface="Arial"/>
                <a:cs typeface="Arial"/>
                <a:sym typeface="Arial"/>
              </a:defRPr>
            </a:lvl7pPr>
            <a:lvl8pPr marL="3657600" marR="0" lvl="7" indent="-292100" algn="l" rtl="0">
              <a:lnSpc>
                <a:spcPct val="100000"/>
              </a:lnSpc>
              <a:spcBef>
                <a:spcPts val="1600"/>
              </a:spcBef>
              <a:spcAft>
                <a:spcPts val="0"/>
              </a:spcAft>
              <a:buClr>
                <a:srgbClr val="000000"/>
              </a:buClr>
              <a:buSzPts val="1000"/>
              <a:buFont typeface="Arial"/>
              <a:buChar char="⎼"/>
              <a:defRPr sz="1400" b="0" i="0" u="none" strike="noStrike" cap="none">
                <a:solidFill>
                  <a:srgbClr val="000000"/>
                </a:solidFill>
                <a:latin typeface="Arial"/>
                <a:ea typeface="Arial"/>
                <a:cs typeface="Arial"/>
                <a:sym typeface="Arial"/>
              </a:defRPr>
            </a:lvl8pPr>
            <a:lvl9pPr marL="4114800" marR="0" lvl="8" indent="-292100" algn="l" rtl="0">
              <a:lnSpc>
                <a:spcPct val="100000"/>
              </a:lnSpc>
              <a:spcBef>
                <a:spcPts val="1600"/>
              </a:spcBef>
              <a:spcAft>
                <a:spcPts val="1600"/>
              </a:spcAft>
              <a:buClr>
                <a:srgbClr val="000000"/>
              </a:buClr>
              <a:buSzPts val="1000"/>
              <a:buFont typeface="Arial"/>
              <a:buChar char="○"/>
              <a:defRPr sz="1400" b="0" i="0" u="none" strike="noStrike" cap="none">
                <a:solidFill>
                  <a:srgbClr val="000000"/>
                </a:solidFill>
                <a:latin typeface="Arial"/>
                <a:ea typeface="Arial"/>
                <a:cs typeface="Arial"/>
                <a:sym typeface="Arial"/>
              </a:defRPr>
            </a:lvl9pPr>
          </a:lstStyle>
          <a:p>
            <a:pPr marL="0" indent="0">
              <a:buNone/>
            </a:pPr>
            <a:r>
              <a:rPr lang="en-GB">
                <a:latin typeface="Montserrat"/>
              </a:rPr>
              <a:t>of shoppers would prefer additional content on product pages to support their purchasing decision</a:t>
            </a:r>
            <a:endParaRPr lang="en-GB"/>
          </a:p>
        </p:txBody>
      </p:sp>
      <p:sp>
        <p:nvSpPr>
          <p:cNvPr id="13" name="Rectangle 12">
            <a:extLst>
              <a:ext uri="{FF2B5EF4-FFF2-40B4-BE49-F238E27FC236}">
                <a16:creationId xmlns:a16="http://schemas.microsoft.com/office/drawing/2014/main" id="{B74F2818-0A99-0EA6-6F01-95DFFB8CB932}"/>
              </a:ext>
            </a:extLst>
          </p:cNvPr>
          <p:cNvSpPr/>
          <p:nvPr/>
        </p:nvSpPr>
        <p:spPr>
          <a:xfrm>
            <a:off x="6044213" y="1085609"/>
            <a:ext cx="2950668" cy="2744159"/>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00">
              <a:latin typeface="Montserrat" pitchFamily="2" charset="77"/>
            </a:endParaRPr>
          </a:p>
        </p:txBody>
      </p:sp>
    </p:spTree>
  </p:cSld>
  <p:clrMapOvr>
    <a:masterClrMapping/>
  </p:clrMapOvr>
  <p:extLst>
    <p:ext uri="{6950BFC3-D8DA-4A85-94F7-54DA5524770B}">
      <p188:commentRel xmlns:p188="http://schemas.microsoft.com/office/powerpoint/2018/8/main" r:id="rId3"/>
    </p:ext>
  </p:extLs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391"/>
        <p:cNvGrpSpPr/>
        <p:nvPr/>
      </p:nvGrpSpPr>
      <p:grpSpPr>
        <a:xfrm>
          <a:off x="0" y="0"/>
          <a:ext cx="0" cy="0"/>
          <a:chOff x="0" y="0"/>
          <a:chExt cx="0" cy="0"/>
        </a:xfrm>
      </p:grpSpPr>
      <p:sp>
        <p:nvSpPr>
          <p:cNvPr id="392" name="Google Shape;392;p45"/>
          <p:cNvSpPr txBox="1">
            <a:spLocks noGrp="1"/>
          </p:cNvSpPr>
          <p:nvPr>
            <p:ph type="title"/>
          </p:nvPr>
        </p:nvSpPr>
        <p:spPr>
          <a:xfrm>
            <a:off x="354650" y="292625"/>
            <a:ext cx="8434800" cy="393600"/>
          </a:xfrm>
          <a:prstGeom prst="rect">
            <a:avLst/>
          </a:prstGeom>
        </p:spPr>
        <p:txBody>
          <a:bodyPr spcFirstLastPara="1" wrap="square" lIns="0" tIns="91425" rIns="0" bIns="91425" anchor="t" anchorCtr="0">
            <a:noAutofit/>
          </a:bodyPr>
          <a:lstStyle/>
          <a:p>
            <a:r>
              <a:rPr lang="en-GB">
                <a:latin typeface="Montserrat"/>
              </a:rPr>
              <a:t>Your journey to power digital growth</a:t>
            </a:r>
            <a:endParaRPr lang="en-GB" b="0"/>
          </a:p>
        </p:txBody>
      </p:sp>
      <p:sp>
        <p:nvSpPr>
          <p:cNvPr id="393" name="Google Shape;393;p45"/>
          <p:cNvSpPr txBox="1">
            <a:spLocks noGrp="1"/>
          </p:cNvSpPr>
          <p:nvPr>
            <p:ph type="body" idx="1"/>
          </p:nvPr>
        </p:nvSpPr>
        <p:spPr>
          <a:xfrm>
            <a:off x="354650" y="869126"/>
            <a:ext cx="3344126" cy="3416400"/>
          </a:xfrm>
          <a:prstGeom prst="rect">
            <a:avLst/>
          </a:prstGeom>
        </p:spPr>
        <p:txBody>
          <a:bodyPr spcFirstLastPara="1" wrap="square" lIns="0" tIns="91425" rIns="0" bIns="91425" anchor="t" anchorCtr="0">
            <a:noAutofit/>
          </a:bodyPr>
          <a:lstStyle/>
          <a:p>
            <a:pPr marL="0" indent="0">
              <a:buNone/>
            </a:pPr>
            <a:r>
              <a:rPr lang="en">
                <a:solidFill>
                  <a:schemeClr val="dk1"/>
                </a:solidFill>
                <a:latin typeface="Montserrat"/>
              </a:rPr>
              <a:t>Content is king, and shoppers demand and expect quality product content as they progress along their purchase path. </a:t>
            </a:r>
          </a:p>
          <a:p>
            <a:pPr marL="0" indent="0">
              <a:buNone/>
            </a:pPr>
            <a:endParaRPr lang="en">
              <a:solidFill>
                <a:schemeClr val="dk1"/>
              </a:solidFill>
              <a:latin typeface="Montserrat"/>
            </a:endParaRPr>
          </a:p>
          <a:p>
            <a:pPr marL="0" indent="0">
              <a:buNone/>
            </a:pPr>
            <a:r>
              <a:rPr lang="en">
                <a:solidFill>
                  <a:schemeClr val="dk1"/>
                </a:solidFill>
                <a:latin typeface="Montserrat"/>
              </a:rPr>
              <a:t>The future of commerce is putting rich, authentic and trusted content into the hands of shoppers. Shoppers expected robust digital product content across all channels. </a:t>
            </a:r>
          </a:p>
          <a:p>
            <a:pPr marL="0" indent="0">
              <a:buNone/>
            </a:pPr>
            <a:endParaRPr lang="en">
              <a:solidFill>
                <a:schemeClr val="dk1"/>
              </a:solidFill>
              <a:latin typeface="Montserrat"/>
            </a:endParaRPr>
          </a:p>
          <a:p>
            <a:pPr marL="0" indent="0">
              <a:buNone/>
            </a:pPr>
            <a:r>
              <a:rPr lang="en">
                <a:solidFill>
                  <a:schemeClr val="dk1"/>
                </a:solidFill>
                <a:latin typeface="Montserrat"/>
              </a:rPr>
              <a:t>Those that can provide unique and relevant product content at key touchpoints are the ones that will win shopper trust and come out on top.</a:t>
            </a:r>
            <a:endParaRPr lang="en">
              <a:solidFill>
                <a:schemeClr val="dk1"/>
              </a:solidFill>
            </a:endParaRPr>
          </a:p>
          <a:p>
            <a:pPr marL="0" indent="0">
              <a:buNone/>
            </a:pPr>
            <a:endParaRPr lang="en-GB">
              <a:latin typeface="Montserrat"/>
            </a:endParaRPr>
          </a:p>
          <a:p>
            <a:pPr marL="0" indent="0">
              <a:buNone/>
            </a:pPr>
            <a:r>
              <a:rPr lang="en-GB" b="1">
                <a:latin typeface="Montserrat"/>
              </a:rPr>
              <a:t>Access accurate and up to date brand approved digital product content on 50+ million FMCG products direct from NielsenIQ Brandbank's Product Library or API. </a:t>
            </a:r>
            <a:endParaRPr lang="en-GB"/>
          </a:p>
          <a:p>
            <a:pPr marL="0" indent="0">
              <a:buNone/>
            </a:pPr>
            <a:endParaRPr lang="en-GB"/>
          </a:p>
          <a:p>
            <a:pPr marL="0" indent="0">
              <a:buNone/>
            </a:pPr>
            <a:endParaRPr lang="en-GB">
              <a:solidFill>
                <a:schemeClr val="dk1"/>
              </a:solidFill>
              <a:latin typeface="Montserrat"/>
            </a:endParaRPr>
          </a:p>
          <a:p>
            <a:pPr marL="0" indent="0">
              <a:buNone/>
            </a:pPr>
            <a:endParaRPr lang="en">
              <a:solidFill>
                <a:schemeClr val="dk1"/>
              </a:solidFill>
            </a:endParaRPr>
          </a:p>
          <a:p>
            <a:pPr marL="0" indent="0">
              <a:buNone/>
            </a:pPr>
            <a:endParaRPr lang="en">
              <a:solidFill>
                <a:schemeClr val="dk1"/>
              </a:solidFill>
              <a:latin typeface="Montserrat" pitchFamily="2" charset="77"/>
            </a:endParaRPr>
          </a:p>
        </p:txBody>
      </p:sp>
      <p:pic>
        <p:nvPicPr>
          <p:cNvPr id="4" name="Picture 4" descr="A picture containing text, bin, bottle&#10;&#10;Description automatically generated">
            <a:extLst>
              <a:ext uri="{FF2B5EF4-FFF2-40B4-BE49-F238E27FC236}">
                <a16:creationId xmlns:a16="http://schemas.microsoft.com/office/drawing/2014/main" id="{89898CC4-1E88-A483-638C-52B3A82AC26D}"/>
              </a:ext>
            </a:extLst>
          </p:cNvPr>
          <p:cNvPicPr>
            <a:picLocks noChangeAspect="1"/>
          </p:cNvPicPr>
          <p:nvPr/>
        </p:nvPicPr>
        <p:blipFill rotWithShape="1">
          <a:blip r:embed="rId3"/>
          <a:srcRect l="18038" t="1049" r="18214" b="1923"/>
          <a:stretch/>
        </p:blipFill>
        <p:spPr>
          <a:xfrm>
            <a:off x="5875403" y="1661192"/>
            <a:ext cx="1177234" cy="1792421"/>
          </a:xfrm>
          <a:prstGeom prst="rect">
            <a:avLst/>
          </a:prstGeom>
        </p:spPr>
      </p:pic>
      <p:sp>
        <p:nvSpPr>
          <p:cNvPr id="5" name="Google Shape;393;p45">
            <a:extLst>
              <a:ext uri="{FF2B5EF4-FFF2-40B4-BE49-F238E27FC236}">
                <a16:creationId xmlns:a16="http://schemas.microsoft.com/office/drawing/2014/main" id="{9713F3E0-1C2B-DF91-40A6-2C5AB4F17E4E}"/>
              </a:ext>
            </a:extLst>
          </p:cNvPr>
          <p:cNvSpPr txBox="1">
            <a:spLocks/>
          </p:cNvSpPr>
          <p:nvPr/>
        </p:nvSpPr>
        <p:spPr>
          <a:xfrm>
            <a:off x="4036903" y="1295270"/>
            <a:ext cx="1389500" cy="323577"/>
          </a:xfrm>
          <a:prstGeom prst="rect">
            <a:avLst/>
          </a:prstGeom>
        </p:spPr>
        <p:txBody>
          <a:bodyPr spcFirstLastPara="1" vert="horz" wrap="square" lIns="0" tIns="91425" rIns="0" bIns="91425" rtlCol="0" anchor="t" anchorCtr="0">
            <a:noAutofit/>
          </a:bodyPr>
          <a:lstStyle>
            <a:defPPr marR="0" lvl="0" algn="l" rtl="0">
              <a:lnSpc>
                <a:spcPct val="100000"/>
              </a:lnSpc>
              <a:spcBef>
                <a:spcPts val="0"/>
              </a:spcBef>
              <a:spcAft>
                <a:spcPts val="0"/>
              </a:spcAft>
            </a:defPPr>
            <a:lvl1pPr marL="274320" marR="0" lvl="0" indent="-274320" algn="l" rtl="0">
              <a:lnSpc>
                <a:spcPct val="100000"/>
              </a:lnSpc>
              <a:spcBef>
                <a:spcPts val="0"/>
              </a:spcBef>
              <a:spcAft>
                <a:spcPts val="0"/>
              </a:spcAft>
              <a:buClr>
                <a:schemeClr val="tx1"/>
              </a:buClr>
              <a:buSzPts val="1300"/>
              <a:buFont typeface="Wingdings" pitchFamily="2" charset="2"/>
              <a:buChar char="§"/>
              <a:tabLst/>
              <a:defRPr sz="1100" b="0" i="0" u="none" strike="noStrike" cap="none">
                <a:solidFill>
                  <a:schemeClr val="tx1"/>
                </a:solidFill>
                <a:latin typeface="Montserrat" panose="00000500000000000000" pitchFamily="2" charset="0"/>
                <a:ea typeface="Montserrat" pitchFamily="2" charset="77"/>
                <a:cs typeface="Arial"/>
                <a:sym typeface="Arial"/>
              </a:defRPr>
            </a:lvl1pPr>
            <a:lvl2pPr marL="914400" marR="0" lvl="1" indent="-304800" algn="l" rtl="0">
              <a:lnSpc>
                <a:spcPct val="100000"/>
              </a:lnSpc>
              <a:spcBef>
                <a:spcPts val="1600"/>
              </a:spcBef>
              <a:spcAft>
                <a:spcPts val="0"/>
              </a:spcAft>
              <a:buClr>
                <a:schemeClr val="tx1"/>
              </a:buClr>
              <a:buSzPts val="1200"/>
              <a:buFont typeface="Wingdings" pitchFamily="2" charset="2"/>
              <a:buChar char="⎼"/>
              <a:tabLst/>
              <a:defRPr sz="1100" b="0" i="0" u="none" strike="noStrike" cap="none">
                <a:solidFill>
                  <a:schemeClr val="tx1"/>
                </a:solidFill>
                <a:latin typeface="Montserrat" pitchFamily="2" charset="77"/>
                <a:ea typeface="Montserrat" pitchFamily="2" charset="77"/>
                <a:cs typeface="Arial"/>
                <a:sym typeface="Arial"/>
              </a:defRPr>
            </a:lvl2pPr>
            <a:lvl3pPr marL="1371600" marR="0" lvl="2" indent="-292100" algn="l" rtl="0">
              <a:lnSpc>
                <a:spcPct val="100000"/>
              </a:lnSpc>
              <a:spcBef>
                <a:spcPts val="1600"/>
              </a:spcBef>
              <a:spcAft>
                <a:spcPts val="0"/>
              </a:spcAft>
              <a:buClr>
                <a:schemeClr val="tx1"/>
              </a:buClr>
              <a:buSzPts val="1000"/>
              <a:buFont typeface="Wingdings" pitchFamily="2" charset="2"/>
              <a:buChar char="○"/>
              <a:tabLst/>
              <a:defRPr sz="1100" b="0" i="0" u="none" strike="noStrike" cap="none">
                <a:solidFill>
                  <a:schemeClr val="tx1"/>
                </a:solidFill>
                <a:latin typeface="Montserrat" pitchFamily="2" charset="77"/>
                <a:ea typeface="Montserrat" pitchFamily="2" charset="77"/>
                <a:cs typeface="Arial"/>
                <a:sym typeface="Arial"/>
              </a:defRPr>
            </a:lvl3pPr>
            <a:lvl4pPr marL="1828800" marR="0" lvl="3" indent="-292100" algn="l" rtl="0">
              <a:lnSpc>
                <a:spcPct val="100000"/>
              </a:lnSpc>
              <a:spcBef>
                <a:spcPts val="1600"/>
              </a:spcBef>
              <a:spcAft>
                <a:spcPts val="0"/>
              </a:spcAft>
              <a:buClr>
                <a:schemeClr val="tx1"/>
              </a:buClr>
              <a:buSzPts val="1000"/>
              <a:buFont typeface="Wingdings" pitchFamily="2" charset="2"/>
              <a:buChar char="■"/>
              <a:tabLst/>
              <a:defRPr sz="1100" b="0" i="0" u="none" strike="noStrike" cap="none">
                <a:solidFill>
                  <a:schemeClr val="tx1"/>
                </a:solidFill>
                <a:latin typeface="Montserrat" pitchFamily="2" charset="77"/>
                <a:ea typeface="Montserrat" pitchFamily="2" charset="77"/>
                <a:cs typeface="Arial"/>
                <a:sym typeface="Arial"/>
              </a:defRPr>
            </a:lvl4pPr>
            <a:lvl5pPr marL="2286000" marR="0" lvl="4" indent="-292100" algn="l" rtl="0">
              <a:lnSpc>
                <a:spcPct val="100000"/>
              </a:lnSpc>
              <a:spcBef>
                <a:spcPts val="1600"/>
              </a:spcBef>
              <a:spcAft>
                <a:spcPts val="0"/>
              </a:spcAft>
              <a:buClr>
                <a:schemeClr val="tx1"/>
              </a:buClr>
              <a:buSzPts val="1000"/>
              <a:buFont typeface="Wingdings" pitchFamily="2" charset="2"/>
              <a:buChar char="⎼"/>
              <a:tabLst/>
              <a:defRPr sz="1100" b="0" i="0" u="none" strike="noStrike" cap="none">
                <a:solidFill>
                  <a:schemeClr val="tx1"/>
                </a:solidFill>
                <a:latin typeface="Montserrat" pitchFamily="2" charset="77"/>
                <a:ea typeface="Montserrat" pitchFamily="2" charset="77"/>
                <a:cs typeface="Arial"/>
                <a:sym typeface="Arial"/>
              </a:defRPr>
            </a:lvl5pPr>
            <a:lvl6pPr marL="2743200" marR="0" lvl="5" indent="-292100" algn="l" rtl="0">
              <a:lnSpc>
                <a:spcPct val="100000"/>
              </a:lnSpc>
              <a:spcBef>
                <a:spcPts val="1600"/>
              </a:spcBef>
              <a:spcAft>
                <a:spcPts val="0"/>
              </a:spcAft>
              <a:buClr>
                <a:srgbClr val="000000"/>
              </a:buClr>
              <a:buSzPts val="1000"/>
              <a:buFont typeface="Arial"/>
              <a:buChar char="○"/>
              <a:defRPr sz="1400" b="0" i="0" u="none" strike="noStrike" cap="none">
                <a:solidFill>
                  <a:srgbClr val="000000"/>
                </a:solidFill>
                <a:latin typeface="Arial"/>
                <a:ea typeface="Arial"/>
                <a:cs typeface="Arial"/>
                <a:sym typeface="Arial"/>
              </a:defRPr>
            </a:lvl6pPr>
            <a:lvl7pPr marL="3200400" marR="0" lvl="6" indent="-292100" algn="l" rtl="0">
              <a:lnSpc>
                <a:spcPct val="100000"/>
              </a:lnSpc>
              <a:spcBef>
                <a:spcPts val="1600"/>
              </a:spcBef>
              <a:spcAft>
                <a:spcPts val="0"/>
              </a:spcAft>
              <a:buClr>
                <a:srgbClr val="000000"/>
              </a:buClr>
              <a:buSzPts val="1000"/>
              <a:buFont typeface="Arial"/>
              <a:buChar char="■"/>
              <a:defRPr sz="1400" b="0" i="0" u="none" strike="noStrike" cap="none">
                <a:solidFill>
                  <a:srgbClr val="000000"/>
                </a:solidFill>
                <a:latin typeface="Arial"/>
                <a:ea typeface="Arial"/>
                <a:cs typeface="Arial"/>
                <a:sym typeface="Arial"/>
              </a:defRPr>
            </a:lvl7pPr>
            <a:lvl8pPr marL="3657600" marR="0" lvl="7" indent="-292100" algn="l" rtl="0">
              <a:lnSpc>
                <a:spcPct val="100000"/>
              </a:lnSpc>
              <a:spcBef>
                <a:spcPts val="1600"/>
              </a:spcBef>
              <a:spcAft>
                <a:spcPts val="0"/>
              </a:spcAft>
              <a:buClr>
                <a:srgbClr val="000000"/>
              </a:buClr>
              <a:buSzPts val="1000"/>
              <a:buFont typeface="Arial"/>
              <a:buChar char="⎼"/>
              <a:defRPr sz="1400" b="0" i="0" u="none" strike="noStrike" cap="none">
                <a:solidFill>
                  <a:srgbClr val="000000"/>
                </a:solidFill>
                <a:latin typeface="Arial"/>
                <a:ea typeface="Arial"/>
                <a:cs typeface="Arial"/>
                <a:sym typeface="Arial"/>
              </a:defRPr>
            </a:lvl8pPr>
            <a:lvl9pPr marL="4114800" marR="0" lvl="8" indent="-292100" algn="l" rtl="0">
              <a:lnSpc>
                <a:spcPct val="100000"/>
              </a:lnSpc>
              <a:spcBef>
                <a:spcPts val="1600"/>
              </a:spcBef>
              <a:spcAft>
                <a:spcPts val="1600"/>
              </a:spcAft>
              <a:buClr>
                <a:srgbClr val="000000"/>
              </a:buClr>
              <a:buSzPts val="1000"/>
              <a:buFont typeface="Arial"/>
              <a:buChar char="○"/>
              <a:defRPr sz="1400" b="0" i="0" u="none" strike="noStrike" cap="none">
                <a:solidFill>
                  <a:srgbClr val="000000"/>
                </a:solidFill>
                <a:latin typeface="Arial"/>
                <a:ea typeface="Arial"/>
                <a:cs typeface="Arial"/>
                <a:sym typeface="Arial"/>
              </a:defRPr>
            </a:lvl9pPr>
          </a:lstStyle>
          <a:p>
            <a:pPr marL="0" indent="0" algn="r">
              <a:buNone/>
            </a:pPr>
            <a:r>
              <a:rPr lang="en" sz="900">
                <a:solidFill>
                  <a:schemeClr val="dk1"/>
                </a:solidFill>
                <a:latin typeface="Montserrat"/>
              </a:rPr>
              <a:t>Manufacturer details</a:t>
            </a:r>
            <a:endParaRPr lang="en" sz="900">
              <a:solidFill>
                <a:schemeClr val="dk1"/>
              </a:solidFill>
            </a:endParaRPr>
          </a:p>
        </p:txBody>
      </p:sp>
      <p:sp>
        <p:nvSpPr>
          <p:cNvPr id="11" name="Google Shape;393;p45">
            <a:extLst>
              <a:ext uri="{FF2B5EF4-FFF2-40B4-BE49-F238E27FC236}">
                <a16:creationId xmlns:a16="http://schemas.microsoft.com/office/drawing/2014/main" id="{89D7AB1E-99E5-3A47-B72D-035639D6B8F5}"/>
              </a:ext>
            </a:extLst>
          </p:cNvPr>
          <p:cNvSpPr txBox="1">
            <a:spLocks/>
          </p:cNvSpPr>
          <p:nvPr/>
        </p:nvSpPr>
        <p:spPr>
          <a:xfrm>
            <a:off x="4036902" y="1818744"/>
            <a:ext cx="1389500" cy="323577"/>
          </a:xfrm>
          <a:prstGeom prst="rect">
            <a:avLst/>
          </a:prstGeom>
        </p:spPr>
        <p:txBody>
          <a:bodyPr spcFirstLastPara="1" vert="horz" wrap="square" lIns="0" tIns="91425" rIns="0" bIns="91425" rtlCol="0" anchor="t" anchorCtr="0">
            <a:noAutofit/>
          </a:bodyPr>
          <a:lstStyle>
            <a:defPPr marR="0" lvl="0" algn="l" rtl="0">
              <a:lnSpc>
                <a:spcPct val="100000"/>
              </a:lnSpc>
              <a:spcBef>
                <a:spcPts val="0"/>
              </a:spcBef>
              <a:spcAft>
                <a:spcPts val="0"/>
              </a:spcAft>
            </a:defPPr>
            <a:lvl1pPr marL="274320" marR="0" lvl="0" indent="-274320" algn="l" rtl="0">
              <a:lnSpc>
                <a:spcPct val="100000"/>
              </a:lnSpc>
              <a:spcBef>
                <a:spcPts val="0"/>
              </a:spcBef>
              <a:spcAft>
                <a:spcPts val="0"/>
              </a:spcAft>
              <a:buClr>
                <a:schemeClr val="tx1"/>
              </a:buClr>
              <a:buSzPts val="1300"/>
              <a:buFont typeface="Wingdings" pitchFamily="2" charset="2"/>
              <a:buChar char="§"/>
              <a:tabLst/>
              <a:defRPr sz="1100" b="0" i="0" u="none" strike="noStrike" cap="none">
                <a:solidFill>
                  <a:schemeClr val="tx1"/>
                </a:solidFill>
                <a:latin typeface="Montserrat" panose="00000500000000000000" pitchFamily="2" charset="0"/>
                <a:ea typeface="Montserrat" pitchFamily="2" charset="77"/>
                <a:cs typeface="Arial"/>
                <a:sym typeface="Arial"/>
              </a:defRPr>
            </a:lvl1pPr>
            <a:lvl2pPr marL="914400" marR="0" lvl="1" indent="-304800" algn="l" rtl="0">
              <a:lnSpc>
                <a:spcPct val="100000"/>
              </a:lnSpc>
              <a:spcBef>
                <a:spcPts val="1600"/>
              </a:spcBef>
              <a:spcAft>
                <a:spcPts val="0"/>
              </a:spcAft>
              <a:buClr>
                <a:schemeClr val="tx1"/>
              </a:buClr>
              <a:buSzPts val="1200"/>
              <a:buFont typeface="Wingdings" pitchFamily="2" charset="2"/>
              <a:buChar char="⎼"/>
              <a:tabLst/>
              <a:defRPr sz="1100" b="0" i="0" u="none" strike="noStrike" cap="none">
                <a:solidFill>
                  <a:schemeClr val="tx1"/>
                </a:solidFill>
                <a:latin typeface="Montserrat" pitchFamily="2" charset="77"/>
                <a:ea typeface="Montserrat" pitchFamily="2" charset="77"/>
                <a:cs typeface="Arial"/>
                <a:sym typeface="Arial"/>
              </a:defRPr>
            </a:lvl2pPr>
            <a:lvl3pPr marL="1371600" marR="0" lvl="2" indent="-292100" algn="l" rtl="0">
              <a:lnSpc>
                <a:spcPct val="100000"/>
              </a:lnSpc>
              <a:spcBef>
                <a:spcPts val="1600"/>
              </a:spcBef>
              <a:spcAft>
                <a:spcPts val="0"/>
              </a:spcAft>
              <a:buClr>
                <a:schemeClr val="tx1"/>
              </a:buClr>
              <a:buSzPts val="1000"/>
              <a:buFont typeface="Wingdings" pitchFamily="2" charset="2"/>
              <a:buChar char="○"/>
              <a:tabLst/>
              <a:defRPr sz="1100" b="0" i="0" u="none" strike="noStrike" cap="none">
                <a:solidFill>
                  <a:schemeClr val="tx1"/>
                </a:solidFill>
                <a:latin typeface="Montserrat" pitchFamily="2" charset="77"/>
                <a:ea typeface="Montserrat" pitchFamily="2" charset="77"/>
                <a:cs typeface="Arial"/>
                <a:sym typeface="Arial"/>
              </a:defRPr>
            </a:lvl3pPr>
            <a:lvl4pPr marL="1828800" marR="0" lvl="3" indent="-292100" algn="l" rtl="0">
              <a:lnSpc>
                <a:spcPct val="100000"/>
              </a:lnSpc>
              <a:spcBef>
                <a:spcPts val="1600"/>
              </a:spcBef>
              <a:spcAft>
                <a:spcPts val="0"/>
              </a:spcAft>
              <a:buClr>
                <a:schemeClr val="tx1"/>
              </a:buClr>
              <a:buSzPts val="1000"/>
              <a:buFont typeface="Wingdings" pitchFamily="2" charset="2"/>
              <a:buChar char="■"/>
              <a:tabLst/>
              <a:defRPr sz="1100" b="0" i="0" u="none" strike="noStrike" cap="none">
                <a:solidFill>
                  <a:schemeClr val="tx1"/>
                </a:solidFill>
                <a:latin typeface="Montserrat" pitchFamily="2" charset="77"/>
                <a:ea typeface="Montserrat" pitchFamily="2" charset="77"/>
                <a:cs typeface="Arial"/>
                <a:sym typeface="Arial"/>
              </a:defRPr>
            </a:lvl4pPr>
            <a:lvl5pPr marL="2286000" marR="0" lvl="4" indent="-292100" algn="l" rtl="0">
              <a:lnSpc>
                <a:spcPct val="100000"/>
              </a:lnSpc>
              <a:spcBef>
                <a:spcPts val="1600"/>
              </a:spcBef>
              <a:spcAft>
                <a:spcPts val="0"/>
              </a:spcAft>
              <a:buClr>
                <a:schemeClr val="tx1"/>
              </a:buClr>
              <a:buSzPts val="1000"/>
              <a:buFont typeface="Wingdings" pitchFamily="2" charset="2"/>
              <a:buChar char="⎼"/>
              <a:tabLst/>
              <a:defRPr sz="1100" b="0" i="0" u="none" strike="noStrike" cap="none">
                <a:solidFill>
                  <a:schemeClr val="tx1"/>
                </a:solidFill>
                <a:latin typeface="Montserrat" pitchFamily="2" charset="77"/>
                <a:ea typeface="Montserrat" pitchFamily="2" charset="77"/>
                <a:cs typeface="Arial"/>
                <a:sym typeface="Arial"/>
              </a:defRPr>
            </a:lvl5pPr>
            <a:lvl6pPr marL="2743200" marR="0" lvl="5" indent="-292100" algn="l" rtl="0">
              <a:lnSpc>
                <a:spcPct val="100000"/>
              </a:lnSpc>
              <a:spcBef>
                <a:spcPts val="1600"/>
              </a:spcBef>
              <a:spcAft>
                <a:spcPts val="0"/>
              </a:spcAft>
              <a:buClr>
                <a:srgbClr val="000000"/>
              </a:buClr>
              <a:buSzPts val="1000"/>
              <a:buFont typeface="Arial"/>
              <a:buChar char="○"/>
              <a:defRPr sz="1400" b="0" i="0" u="none" strike="noStrike" cap="none">
                <a:solidFill>
                  <a:srgbClr val="000000"/>
                </a:solidFill>
                <a:latin typeface="Arial"/>
                <a:ea typeface="Arial"/>
                <a:cs typeface="Arial"/>
                <a:sym typeface="Arial"/>
              </a:defRPr>
            </a:lvl6pPr>
            <a:lvl7pPr marL="3200400" marR="0" lvl="6" indent="-292100" algn="l" rtl="0">
              <a:lnSpc>
                <a:spcPct val="100000"/>
              </a:lnSpc>
              <a:spcBef>
                <a:spcPts val="1600"/>
              </a:spcBef>
              <a:spcAft>
                <a:spcPts val="0"/>
              </a:spcAft>
              <a:buClr>
                <a:srgbClr val="000000"/>
              </a:buClr>
              <a:buSzPts val="1000"/>
              <a:buFont typeface="Arial"/>
              <a:buChar char="■"/>
              <a:defRPr sz="1400" b="0" i="0" u="none" strike="noStrike" cap="none">
                <a:solidFill>
                  <a:srgbClr val="000000"/>
                </a:solidFill>
                <a:latin typeface="Arial"/>
                <a:ea typeface="Arial"/>
                <a:cs typeface="Arial"/>
                <a:sym typeface="Arial"/>
              </a:defRPr>
            </a:lvl7pPr>
            <a:lvl8pPr marL="3657600" marR="0" lvl="7" indent="-292100" algn="l" rtl="0">
              <a:lnSpc>
                <a:spcPct val="100000"/>
              </a:lnSpc>
              <a:spcBef>
                <a:spcPts val="1600"/>
              </a:spcBef>
              <a:spcAft>
                <a:spcPts val="0"/>
              </a:spcAft>
              <a:buClr>
                <a:srgbClr val="000000"/>
              </a:buClr>
              <a:buSzPts val="1000"/>
              <a:buFont typeface="Arial"/>
              <a:buChar char="⎼"/>
              <a:defRPr sz="1400" b="0" i="0" u="none" strike="noStrike" cap="none">
                <a:solidFill>
                  <a:srgbClr val="000000"/>
                </a:solidFill>
                <a:latin typeface="Arial"/>
                <a:ea typeface="Arial"/>
                <a:cs typeface="Arial"/>
                <a:sym typeface="Arial"/>
              </a:defRPr>
            </a:lvl8pPr>
            <a:lvl9pPr marL="4114800" marR="0" lvl="8" indent="-292100" algn="l" rtl="0">
              <a:lnSpc>
                <a:spcPct val="100000"/>
              </a:lnSpc>
              <a:spcBef>
                <a:spcPts val="1600"/>
              </a:spcBef>
              <a:spcAft>
                <a:spcPts val="1600"/>
              </a:spcAft>
              <a:buClr>
                <a:srgbClr val="000000"/>
              </a:buClr>
              <a:buSzPts val="1000"/>
              <a:buFont typeface="Arial"/>
              <a:buChar char="○"/>
              <a:defRPr sz="1400" b="0" i="0" u="none" strike="noStrike" cap="none">
                <a:solidFill>
                  <a:srgbClr val="000000"/>
                </a:solidFill>
                <a:latin typeface="Arial"/>
                <a:ea typeface="Arial"/>
                <a:cs typeface="Arial"/>
                <a:sym typeface="Arial"/>
              </a:defRPr>
            </a:lvl9pPr>
          </a:lstStyle>
          <a:p>
            <a:pPr marL="0" indent="0" algn="r">
              <a:buNone/>
            </a:pPr>
            <a:r>
              <a:rPr lang="en" sz="900">
                <a:solidFill>
                  <a:schemeClr val="dk1"/>
                </a:solidFill>
                <a:latin typeface="Montserrat"/>
              </a:rPr>
              <a:t>Nutritional information</a:t>
            </a:r>
            <a:endParaRPr lang="en-US">
              <a:solidFill>
                <a:schemeClr val="dk1"/>
              </a:solidFill>
            </a:endParaRPr>
          </a:p>
        </p:txBody>
      </p:sp>
      <p:sp>
        <p:nvSpPr>
          <p:cNvPr id="12" name="Google Shape;393;p45">
            <a:extLst>
              <a:ext uri="{FF2B5EF4-FFF2-40B4-BE49-F238E27FC236}">
                <a16:creationId xmlns:a16="http://schemas.microsoft.com/office/drawing/2014/main" id="{3A925425-8220-EEE1-562F-00EC6A9BDBFD}"/>
              </a:ext>
            </a:extLst>
          </p:cNvPr>
          <p:cNvSpPr txBox="1">
            <a:spLocks/>
          </p:cNvSpPr>
          <p:nvPr/>
        </p:nvSpPr>
        <p:spPr>
          <a:xfrm>
            <a:off x="4036901" y="2361429"/>
            <a:ext cx="1389500" cy="323577"/>
          </a:xfrm>
          <a:prstGeom prst="rect">
            <a:avLst/>
          </a:prstGeom>
        </p:spPr>
        <p:txBody>
          <a:bodyPr spcFirstLastPara="1" vert="horz" wrap="square" lIns="0" tIns="91425" rIns="0" bIns="91425" rtlCol="0" anchor="t" anchorCtr="0">
            <a:noAutofit/>
          </a:bodyPr>
          <a:lstStyle>
            <a:defPPr marR="0" lvl="0" algn="l" rtl="0">
              <a:lnSpc>
                <a:spcPct val="100000"/>
              </a:lnSpc>
              <a:spcBef>
                <a:spcPts val="0"/>
              </a:spcBef>
              <a:spcAft>
                <a:spcPts val="0"/>
              </a:spcAft>
            </a:defPPr>
            <a:lvl1pPr marL="274320" marR="0" lvl="0" indent="-274320" algn="l" rtl="0">
              <a:lnSpc>
                <a:spcPct val="100000"/>
              </a:lnSpc>
              <a:spcBef>
                <a:spcPts val="0"/>
              </a:spcBef>
              <a:spcAft>
                <a:spcPts val="0"/>
              </a:spcAft>
              <a:buClr>
                <a:schemeClr val="tx1"/>
              </a:buClr>
              <a:buSzPts val="1300"/>
              <a:buFont typeface="Wingdings" pitchFamily="2" charset="2"/>
              <a:buChar char="§"/>
              <a:tabLst/>
              <a:defRPr sz="1100" b="0" i="0" u="none" strike="noStrike" cap="none">
                <a:solidFill>
                  <a:schemeClr val="tx1"/>
                </a:solidFill>
                <a:latin typeface="Montserrat" panose="00000500000000000000" pitchFamily="2" charset="0"/>
                <a:ea typeface="Montserrat" pitchFamily="2" charset="77"/>
                <a:cs typeface="Arial"/>
                <a:sym typeface="Arial"/>
              </a:defRPr>
            </a:lvl1pPr>
            <a:lvl2pPr marL="914400" marR="0" lvl="1" indent="-304800" algn="l" rtl="0">
              <a:lnSpc>
                <a:spcPct val="100000"/>
              </a:lnSpc>
              <a:spcBef>
                <a:spcPts val="1600"/>
              </a:spcBef>
              <a:spcAft>
                <a:spcPts val="0"/>
              </a:spcAft>
              <a:buClr>
                <a:schemeClr val="tx1"/>
              </a:buClr>
              <a:buSzPts val="1200"/>
              <a:buFont typeface="Wingdings" pitchFamily="2" charset="2"/>
              <a:buChar char="⎼"/>
              <a:tabLst/>
              <a:defRPr sz="1100" b="0" i="0" u="none" strike="noStrike" cap="none">
                <a:solidFill>
                  <a:schemeClr val="tx1"/>
                </a:solidFill>
                <a:latin typeface="Montserrat" pitchFamily="2" charset="77"/>
                <a:ea typeface="Montserrat" pitchFamily="2" charset="77"/>
                <a:cs typeface="Arial"/>
                <a:sym typeface="Arial"/>
              </a:defRPr>
            </a:lvl2pPr>
            <a:lvl3pPr marL="1371600" marR="0" lvl="2" indent="-292100" algn="l" rtl="0">
              <a:lnSpc>
                <a:spcPct val="100000"/>
              </a:lnSpc>
              <a:spcBef>
                <a:spcPts val="1600"/>
              </a:spcBef>
              <a:spcAft>
                <a:spcPts val="0"/>
              </a:spcAft>
              <a:buClr>
                <a:schemeClr val="tx1"/>
              </a:buClr>
              <a:buSzPts val="1000"/>
              <a:buFont typeface="Wingdings" pitchFamily="2" charset="2"/>
              <a:buChar char="○"/>
              <a:tabLst/>
              <a:defRPr sz="1100" b="0" i="0" u="none" strike="noStrike" cap="none">
                <a:solidFill>
                  <a:schemeClr val="tx1"/>
                </a:solidFill>
                <a:latin typeface="Montserrat" pitchFamily="2" charset="77"/>
                <a:ea typeface="Montserrat" pitchFamily="2" charset="77"/>
                <a:cs typeface="Arial"/>
                <a:sym typeface="Arial"/>
              </a:defRPr>
            </a:lvl3pPr>
            <a:lvl4pPr marL="1828800" marR="0" lvl="3" indent="-292100" algn="l" rtl="0">
              <a:lnSpc>
                <a:spcPct val="100000"/>
              </a:lnSpc>
              <a:spcBef>
                <a:spcPts val="1600"/>
              </a:spcBef>
              <a:spcAft>
                <a:spcPts val="0"/>
              </a:spcAft>
              <a:buClr>
                <a:schemeClr val="tx1"/>
              </a:buClr>
              <a:buSzPts val="1000"/>
              <a:buFont typeface="Wingdings" pitchFamily="2" charset="2"/>
              <a:buChar char="■"/>
              <a:tabLst/>
              <a:defRPr sz="1100" b="0" i="0" u="none" strike="noStrike" cap="none">
                <a:solidFill>
                  <a:schemeClr val="tx1"/>
                </a:solidFill>
                <a:latin typeface="Montserrat" pitchFamily="2" charset="77"/>
                <a:ea typeface="Montserrat" pitchFamily="2" charset="77"/>
                <a:cs typeface="Arial"/>
                <a:sym typeface="Arial"/>
              </a:defRPr>
            </a:lvl4pPr>
            <a:lvl5pPr marL="2286000" marR="0" lvl="4" indent="-292100" algn="l" rtl="0">
              <a:lnSpc>
                <a:spcPct val="100000"/>
              </a:lnSpc>
              <a:spcBef>
                <a:spcPts val="1600"/>
              </a:spcBef>
              <a:spcAft>
                <a:spcPts val="0"/>
              </a:spcAft>
              <a:buClr>
                <a:schemeClr val="tx1"/>
              </a:buClr>
              <a:buSzPts val="1000"/>
              <a:buFont typeface="Wingdings" pitchFamily="2" charset="2"/>
              <a:buChar char="⎼"/>
              <a:tabLst/>
              <a:defRPr sz="1100" b="0" i="0" u="none" strike="noStrike" cap="none">
                <a:solidFill>
                  <a:schemeClr val="tx1"/>
                </a:solidFill>
                <a:latin typeface="Montserrat" pitchFamily="2" charset="77"/>
                <a:ea typeface="Montserrat" pitchFamily="2" charset="77"/>
                <a:cs typeface="Arial"/>
                <a:sym typeface="Arial"/>
              </a:defRPr>
            </a:lvl5pPr>
            <a:lvl6pPr marL="2743200" marR="0" lvl="5" indent="-292100" algn="l" rtl="0">
              <a:lnSpc>
                <a:spcPct val="100000"/>
              </a:lnSpc>
              <a:spcBef>
                <a:spcPts val="1600"/>
              </a:spcBef>
              <a:spcAft>
                <a:spcPts val="0"/>
              </a:spcAft>
              <a:buClr>
                <a:srgbClr val="000000"/>
              </a:buClr>
              <a:buSzPts val="1000"/>
              <a:buFont typeface="Arial"/>
              <a:buChar char="○"/>
              <a:defRPr sz="1400" b="0" i="0" u="none" strike="noStrike" cap="none">
                <a:solidFill>
                  <a:srgbClr val="000000"/>
                </a:solidFill>
                <a:latin typeface="Arial"/>
                <a:ea typeface="Arial"/>
                <a:cs typeface="Arial"/>
                <a:sym typeface="Arial"/>
              </a:defRPr>
            </a:lvl6pPr>
            <a:lvl7pPr marL="3200400" marR="0" lvl="6" indent="-292100" algn="l" rtl="0">
              <a:lnSpc>
                <a:spcPct val="100000"/>
              </a:lnSpc>
              <a:spcBef>
                <a:spcPts val="1600"/>
              </a:spcBef>
              <a:spcAft>
                <a:spcPts val="0"/>
              </a:spcAft>
              <a:buClr>
                <a:srgbClr val="000000"/>
              </a:buClr>
              <a:buSzPts val="1000"/>
              <a:buFont typeface="Arial"/>
              <a:buChar char="■"/>
              <a:defRPr sz="1400" b="0" i="0" u="none" strike="noStrike" cap="none">
                <a:solidFill>
                  <a:srgbClr val="000000"/>
                </a:solidFill>
                <a:latin typeface="Arial"/>
                <a:ea typeface="Arial"/>
                <a:cs typeface="Arial"/>
                <a:sym typeface="Arial"/>
              </a:defRPr>
            </a:lvl7pPr>
            <a:lvl8pPr marL="3657600" marR="0" lvl="7" indent="-292100" algn="l" rtl="0">
              <a:lnSpc>
                <a:spcPct val="100000"/>
              </a:lnSpc>
              <a:spcBef>
                <a:spcPts val="1600"/>
              </a:spcBef>
              <a:spcAft>
                <a:spcPts val="0"/>
              </a:spcAft>
              <a:buClr>
                <a:srgbClr val="000000"/>
              </a:buClr>
              <a:buSzPts val="1000"/>
              <a:buFont typeface="Arial"/>
              <a:buChar char="⎼"/>
              <a:defRPr sz="1400" b="0" i="0" u="none" strike="noStrike" cap="none">
                <a:solidFill>
                  <a:srgbClr val="000000"/>
                </a:solidFill>
                <a:latin typeface="Arial"/>
                <a:ea typeface="Arial"/>
                <a:cs typeface="Arial"/>
                <a:sym typeface="Arial"/>
              </a:defRPr>
            </a:lvl8pPr>
            <a:lvl9pPr marL="4114800" marR="0" lvl="8" indent="-292100" algn="l" rtl="0">
              <a:lnSpc>
                <a:spcPct val="100000"/>
              </a:lnSpc>
              <a:spcBef>
                <a:spcPts val="1600"/>
              </a:spcBef>
              <a:spcAft>
                <a:spcPts val="1600"/>
              </a:spcAft>
              <a:buClr>
                <a:srgbClr val="000000"/>
              </a:buClr>
              <a:buSzPts val="1000"/>
              <a:buFont typeface="Arial"/>
              <a:buChar char="○"/>
              <a:defRPr sz="1400" b="0" i="0" u="none" strike="noStrike" cap="none">
                <a:solidFill>
                  <a:srgbClr val="000000"/>
                </a:solidFill>
                <a:latin typeface="Arial"/>
                <a:ea typeface="Arial"/>
                <a:cs typeface="Arial"/>
                <a:sym typeface="Arial"/>
              </a:defRPr>
            </a:lvl9pPr>
          </a:lstStyle>
          <a:p>
            <a:pPr marL="0" indent="0" algn="r">
              <a:buNone/>
            </a:pPr>
            <a:r>
              <a:rPr lang="en" sz="900">
                <a:solidFill>
                  <a:schemeClr val="dk1"/>
                </a:solidFill>
                <a:latin typeface="Montserrat"/>
              </a:rPr>
              <a:t>Ingredients</a:t>
            </a:r>
            <a:endParaRPr lang="en-US">
              <a:solidFill>
                <a:schemeClr val="dk1"/>
              </a:solidFill>
            </a:endParaRPr>
          </a:p>
        </p:txBody>
      </p:sp>
      <p:sp>
        <p:nvSpPr>
          <p:cNvPr id="13" name="Google Shape;393;p45">
            <a:extLst>
              <a:ext uri="{FF2B5EF4-FFF2-40B4-BE49-F238E27FC236}">
                <a16:creationId xmlns:a16="http://schemas.microsoft.com/office/drawing/2014/main" id="{C626F4EF-6FE0-D5A2-3676-293B40989F95}"/>
              </a:ext>
            </a:extLst>
          </p:cNvPr>
          <p:cNvSpPr txBox="1">
            <a:spLocks/>
          </p:cNvSpPr>
          <p:nvPr/>
        </p:nvSpPr>
        <p:spPr>
          <a:xfrm>
            <a:off x="4036900" y="2918520"/>
            <a:ext cx="1389500" cy="323577"/>
          </a:xfrm>
          <a:prstGeom prst="rect">
            <a:avLst/>
          </a:prstGeom>
        </p:spPr>
        <p:txBody>
          <a:bodyPr spcFirstLastPara="1" vert="horz" wrap="square" lIns="0" tIns="91425" rIns="0" bIns="91425" rtlCol="0" anchor="t" anchorCtr="0">
            <a:noAutofit/>
          </a:bodyPr>
          <a:lstStyle>
            <a:defPPr marR="0" lvl="0" algn="l" rtl="0">
              <a:lnSpc>
                <a:spcPct val="100000"/>
              </a:lnSpc>
              <a:spcBef>
                <a:spcPts val="0"/>
              </a:spcBef>
              <a:spcAft>
                <a:spcPts val="0"/>
              </a:spcAft>
            </a:defPPr>
            <a:lvl1pPr marL="274320" marR="0" lvl="0" indent="-274320" algn="l" rtl="0">
              <a:lnSpc>
                <a:spcPct val="100000"/>
              </a:lnSpc>
              <a:spcBef>
                <a:spcPts val="0"/>
              </a:spcBef>
              <a:spcAft>
                <a:spcPts val="0"/>
              </a:spcAft>
              <a:buClr>
                <a:schemeClr val="tx1"/>
              </a:buClr>
              <a:buSzPts val="1300"/>
              <a:buFont typeface="Wingdings" pitchFamily="2" charset="2"/>
              <a:buChar char="§"/>
              <a:tabLst/>
              <a:defRPr sz="1100" b="0" i="0" u="none" strike="noStrike" cap="none">
                <a:solidFill>
                  <a:schemeClr val="tx1"/>
                </a:solidFill>
                <a:latin typeface="Montserrat" panose="00000500000000000000" pitchFamily="2" charset="0"/>
                <a:ea typeface="Montserrat" pitchFamily="2" charset="77"/>
                <a:cs typeface="Arial"/>
                <a:sym typeface="Arial"/>
              </a:defRPr>
            </a:lvl1pPr>
            <a:lvl2pPr marL="914400" marR="0" lvl="1" indent="-304800" algn="l" rtl="0">
              <a:lnSpc>
                <a:spcPct val="100000"/>
              </a:lnSpc>
              <a:spcBef>
                <a:spcPts val="1600"/>
              </a:spcBef>
              <a:spcAft>
                <a:spcPts val="0"/>
              </a:spcAft>
              <a:buClr>
                <a:schemeClr val="tx1"/>
              </a:buClr>
              <a:buSzPts val="1200"/>
              <a:buFont typeface="Wingdings" pitchFamily="2" charset="2"/>
              <a:buChar char="⎼"/>
              <a:tabLst/>
              <a:defRPr sz="1100" b="0" i="0" u="none" strike="noStrike" cap="none">
                <a:solidFill>
                  <a:schemeClr val="tx1"/>
                </a:solidFill>
                <a:latin typeface="Montserrat" pitchFamily="2" charset="77"/>
                <a:ea typeface="Montserrat" pitchFamily="2" charset="77"/>
                <a:cs typeface="Arial"/>
                <a:sym typeface="Arial"/>
              </a:defRPr>
            </a:lvl2pPr>
            <a:lvl3pPr marL="1371600" marR="0" lvl="2" indent="-292100" algn="l" rtl="0">
              <a:lnSpc>
                <a:spcPct val="100000"/>
              </a:lnSpc>
              <a:spcBef>
                <a:spcPts val="1600"/>
              </a:spcBef>
              <a:spcAft>
                <a:spcPts val="0"/>
              </a:spcAft>
              <a:buClr>
                <a:schemeClr val="tx1"/>
              </a:buClr>
              <a:buSzPts val="1000"/>
              <a:buFont typeface="Wingdings" pitchFamily="2" charset="2"/>
              <a:buChar char="○"/>
              <a:tabLst/>
              <a:defRPr sz="1100" b="0" i="0" u="none" strike="noStrike" cap="none">
                <a:solidFill>
                  <a:schemeClr val="tx1"/>
                </a:solidFill>
                <a:latin typeface="Montserrat" pitchFamily="2" charset="77"/>
                <a:ea typeface="Montserrat" pitchFamily="2" charset="77"/>
                <a:cs typeface="Arial"/>
                <a:sym typeface="Arial"/>
              </a:defRPr>
            </a:lvl3pPr>
            <a:lvl4pPr marL="1828800" marR="0" lvl="3" indent="-292100" algn="l" rtl="0">
              <a:lnSpc>
                <a:spcPct val="100000"/>
              </a:lnSpc>
              <a:spcBef>
                <a:spcPts val="1600"/>
              </a:spcBef>
              <a:spcAft>
                <a:spcPts val="0"/>
              </a:spcAft>
              <a:buClr>
                <a:schemeClr val="tx1"/>
              </a:buClr>
              <a:buSzPts val="1000"/>
              <a:buFont typeface="Wingdings" pitchFamily="2" charset="2"/>
              <a:buChar char="■"/>
              <a:tabLst/>
              <a:defRPr sz="1100" b="0" i="0" u="none" strike="noStrike" cap="none">
                <a:solidFill>
                  <a:schemeClr val="tx1"/>
                </a:solidFill>
                <a:latin typeface="Montserrat" pitchFamily="2" charset="77"/>
                <a:ea typeface="Montserrat" pitchFamily="2" charset="77"/>
                <a:cs typeface="Arial"/>
                <a:sym typeface="Arial"/>
              </a:defRPr>
            </a:lvl4pPr>
            <a:lvl5pPr marL="2286000" marR="0" lvl="4" indent="-292100" algn="l" rtl="0">
              <a:lnSpc>
                <a:spcPct val="100000"/>
              </a:lnSpc>
              <a:spcBef>
                <a:spcPts val="1600"/>
              </a:spcBef>
              <a:spcAft>
                <a:spcPts val="0"/>
              </a:spcAft>
              <a:buClr>
                <a:schemeClr val="tx1"/>
              </a:buClr>
              <a:buSzPts val="1000"/>
              <a:buFont typeface="Wingdings" pitchFamily="2" charset="2"/>
              <a:buChar char="⎼"/>
              <a:tabLst/>
              <a:defRPr sz="1100" b="0" i="0" u="none" strike="noStrike" cap="none">
                <a:solidFill>
                  <a:schemeClr val="tx1"/>
                </a:solidFill>
                <a:latin typeface="Montserrat" pitchFamily="2" charset="77"/>
                <a:ea typeface="Montserrat" pitchFamily="2" charset="77"/>
                <a:cs typeface="Arial"/>
                <a:sym typeface="Arial"/>
              </a:defRPr>
            </a:lvl5pPr>
            <a:lvl6pPr marL="2743200" marR="0" lvl="5" indent="-292100" algn="l" rtl="0">
              <a:lnSpc>
                <a:spcPct val="100000"/>
              </a:lnSpc>
              <a:spcBef>
                <a:spcPts val="1600"/>
              </a:spcBef>
              <a:spcAft>
                <a:spcPts val="0"/>
              </a:spcAft>
              <a:buClr>
                <a:srgbClr val="000000"/>
              </a:buClr>
              <a:buSzPts val="1000"/>
              <a:buFont typeface="Arial"/>
              <a:buChar char="○"/>
              <a:defRPr sz="1400" b="0" i="0" u="none" strike="noStrike" cap="none">
                <a:solidFill>
                  <a:srgbClr val="000000"/>
                </a:solidFill>
                <a:latin typeface="Arial"/>
                <a:ea typeface="Arial"/>
                <a:cs typeface="Arial"/>
                <a:sym typeface="Arial"/>
              </a:defRPr>
            </a:lvl6pPr>
            <a:lvl7pPr marL="3200400" marR="0" lvl="6" indent="-292100" algn="l" rtl="0">
              <a:lnSpc>
                <a:spcPct val="100000"/>
              </a:lnSpc>
              <a:spcBef>
                <a:spcPts val="1600"/>
              </a:spcBef>
              <a:spcAft>
                <a:spcPts val="0"/>
              </a:spcAft>
              <a:buClr>
                <a:srgbClr val="000000"/>
              </a:buClr>
              <a:buSzPts val="1000"/>
              <a:buFont typeface="Arial"/>
              <a:buChar char="■"/>
              <a:defRPr sz="1400" b="0" i="0" u="none" strike="noStrike" cap="none">
                <a:solidFill>
                  <a:srgbClr val="000000"/>
                </a:solidFill>
                <a:latin typeface="Arial"/>
                <a:ea typeface="Arial"/>
                <a:cs typeface="Arial"/>
                <a:sym typeface="Arial"/>
              </a:defRPr>
            </a:lvl7pPr>
            <a:lvl8pPr marL="3657600" marR="0" lvl="7" indent="-292100" algn="l" rtl="0">
              <a:lnSpc>
                <a:spcPct val="100000"/>
              </a:lnSpc>
              <a:spcBef>
                <a:spcPts val="1600"/>
              </a:spcBef>
              <a:spcAft>
                <a:spcPts val="0"/>
              </a:spcAft>
              <a:buClr>
                <a:srgbClr val="000000"/>
              </a:buClr>
              <a:buSzPts val="1000"/>
              <a:buFont typeface="Arial"/>
              <a:buChar char="⎼"/>
              <a:defRPr sz="1400" b="0" i="0" u="none" strike="noStrike" cap="none">
                <a:solidFill>
                  <a:srgbClr val="000000"/>
                </a:solidFill>
                <a:latin typeface="Arial"/>
                <a:ea typeface="Arial"/>
                <a:cs typeface="Arial"/>
                <a:sym typeface="Arial"/>
              </a:defRPr>
            </a:lvl8pPr>
            <a:lvl9pPr marL="4114800" marR="0" lvl="8" indent="-292100" algn="l" rtl="0">
              <a:lnSpc>
                <a:spcPct val="100000"/>
              </a:lnSpc>
              <a:spcBef>
                <a:spcPts val="1600"/>
              </a:spcBef>
              <a:spcAft>
                <a:spcPts val="1600"/>
              </a:spcAft>
              <a:buClr>
                <a:srgbClr val="000000"/>
              </a:buClr>
              <a:buSzPts val="1000"/>
              <a:buFont typeface="Arial"/>
              <a:buChar char="○"/>
              <a:defRPr sz="1400" b="0" i="0" u="none" strike="noStrike" cap="none">
                <a:solidFill>
                  <a:srgbClr val="000000"/>
                </a:solidFill>
                <a:latin typeface="Arial"/>
                <a:ea typeface="Arial"/>
                <a:cs typeface="Arial"/>
                <a:sym typeface="Arial"/>
              </a:defRPr>
            </a:lvl9pPr>
          </a:lstStyle>
          <a:p>
            <a:pPr marL="0" indent="0" algn="r">
              <a:buNone/>
            </a:pPr>
            <a:r>
              <a:rPr lang="en" sz="900">
                <a:solidFill>
                  <a:schemeClr val="dk1"/>
                </a:solidFill>
                <a:latin typeface="Montserrat"/>
              </a:rPr>
              <a:t>Weight and dimensions</a:t>
            </a:r>
            <a:endParaRPr lang="en-US">
              <a:solidFill>
                <a:schemeClr val="dk1"/>
              </a:solidFill>
            </a:endParaRPr>
          </a:p>
        </p:txBody>
      </p:sp>
      <p:sp>
        <p:nvSpPr>
          <p:cNvPr id="14" name="Google Shape;393;p45">
            <a:extLst>
              <a:ext uri="{FF2B5EF4-FFF2-40B4-BE49-F238E27FC236}">
                <a16:creationId xmlns:a16="http://schemas.microsoft.com/office/drawing/2014/main" id="{B96456A4-1132-13A4-656D-BD6795F1C537}"/>
              </a:ext>
            </a:extLst>
          </p:cNvPr>
          <p:cNvSpPr txBox="1">
            <a:spLocks/>
          </p:cNvSpPr>
          <p:nvPr/>
        </p:nvSpPr>
        <p:spPr>
          <a:xfrm>
            <a:off x="4036899" y="3514031"/>
            <a:ext cx="1389500" cy="323577"/>
          </a:xfrm>
          <a:prstGeom prst="rect">
            <a:avLst/>
          </a:prstGeom>
        </p:spPr>
        <p:txBody>
          <a:bodyPr spcFirstLastPara="1" vert="horz" wrap="square" lIns="0" tIns="91425" rIns="0" bIns="91425" rtlCol="0" anchor="t" anchorCtr="0">
            <a:noAutofit/>
          </a:bodyPr>
          <a:lstStyle>
            <a:defPPr marR="0" lvl="0" algn="l" rtl="0">
              <a:lnSpc>
                <a:spcPct val="100000"/>
              </a:lnSpc>
              <a:spcBef>
                <a:spcPts val="0"/>
              </a:spcBef>
              <a:spcAft>
                <a:spcPts val="0"/>
              </a:spcAft>
            </a:defPPr>
            <a:lvl1pPr marL="274320" marR="0" lvl="0" indent="-274320" algn="l" rtl="0">
              <a:lnSpc>
                <a:spcPct val="100000"/>
              </a:lnSpc>
              <a:spcBef>
                <a:spcPts val="0"/>
              </a:spcBef>
              <a:spcAft>
                <a:spcPts val="0"/>
              </a:spcAft>
              <a:buClr>
                <a:schemeClr val="tx1"/>
              </a:buClr>
              <a:buSzPts val="1300"/>
              <a:buFont typeface="Wingdings" pitchFamily="2" charset="2"/>
              <a:buChar char="§"/>
              <a:tabLst/>
              <a:defRPr sz="1100" b="0" i="0" u="none" strike="noStrike" cap="none">
                <a:solidFill>
                  <a:schemeClr val="tx1"/>
                </a:solidFill>
                <a:latin typeface="Montserrat" panose="00000500000000000000" pitchFamily="2" charset="0"/>
                <a:ea typeface="Montserrat" pitchFamily="2" charset="77"/>
                <a:cs typeface="Arial"/>
                <a:sym typeface="Arial"/>
              </a:defRPr>
            </a:lvl1pPr>
            <a:lvl2pPr marL="914400" marR="0" lvl="1" indent="-304800" algn="l" rtl="0">
              <a:lnSpc>
                <a:spcPct val="100000"/>
              </a:lnSpc>
              <a:spcBef>
                <a:spcPts val="1600"/>
              </a:spcBef>
              <a:spcAft>
                <a:spcPts val="0"/>
              </a:spcAft>
              <a:buClr>
                <a:schemeClr val="tx1"/>
              </a:buClr>
              <a:buSzPts val="1200"/>
              <a:buFont typeface="Wingdings" pitchFamily="2" charset="2"/>
              <a:buChar char="⎼"/>
              <a:tabLst/>
              <a:defRPr sz="1100" b="0" i="0" u="none" strike="noStrike" cap="none">
                <a:solidFill>
                  <a:schemeClr val="tx1"/>
                </a:solidFill>
                <a:latin typeface="Montserrat" pitchFamily="2" charset="77"/>
                <a:ea typeface="Montserrat" pitchFamily="2" charset="77"/>
                <a:cs typeface="Arial"/>
                <a:sym typeface="Arial"/>
              </a:defRPr>
            </a:lvl2pPr>
            <a:lvl3pPr marL="1371600" marR="0" lvl="2" indent="-292100" algn="l" rtl="0">
              <a:lnSpc>
                <a:spcPct val="100000"/>
              </a:lnSpc>
              <a:spcBef>
                <a:spcPts val="1600"/>
              </a:spcBef>
              <a:spcAft>
                <a:spcPts val="0"/>
              </a:spcAft>
              <a:buClr>
                <a:schemeClr val="tx1"/>
              </a:buClr>
              <a:buSzPts val="1000"/>
              <a:buFont typeface="Wingdings" pitchFamily="2" charset="2"/>
              <a:buChar char="○"/>
              <a:tabLst/>
              <a:defRPr sz="1100" b="0" i="0" u="none" strike="noStrike" cap="none">
                <a:solidFill>
                  <a:schemeClr val="tx1"/>
                </a:solidFill>
                <a:latin typeface="Montserrat" pitchFamily="2" charset="77"/>
                <a:ea typeface="Montserrat" pitchFamily="2" charset="77"/>
                <a:cs typeface="Arial"/>
                <a:sym typeface="Arial"/>
              </a:defRPr>
            </a:lvl3pPr>
            <a:lvl4pPr marL="1828800" marR="0" lvl="3" indent="-292100" algn="l" rtl="0">
              <a:lnSpc>
                <a:spcPct val="100000"/>
              </a:lnSpc>
              <a:spcBef>
                <a:spcPts val="1600"/>
              </a:spcBef>
              <a:spcAft>
                <a:spcPts val="0"/>
              </a:spcAft>
              <a:buClr>
                <a:schemeClr val="tx1"/>
              </a:buClr>
              <a:buSzPts val="1000"/>
              <a:buFont typeface="Wingdings" pitchFamily="2" charset="2"/>
              <a:buChar char="■"/>
              <a:tabLst/>
              <a:defRPr sz="1100" b="0" i="0" u="none" strike="noStrike" cap="none">
                <a:solidFill>
                  <a:schemeClr val="tx1"/>
                </a:solidFill>
                <a:latin typeface="Montserrat" pitchFamily="2" charset="77"/>
                <a:ea typeface="Montserrat" pitchFamily="2" charset="77"/>
                <a:cs typeface="Arial"/>
                <a:sym typeface="Arial"/>
              </a:defRPr>
            </a:lvl4pPr>
            <a:lvl5pPr marL="2286000" marR="0" lvl="4" indent="-292100" algn="l" rtl="0">
              <a:lnSpc>
                <a:spcPct val="100000"/>
              </a:lnSpc>
              <a:spcBef>
                <a:spcPts val="1600"/>
              </a:spcBef>
              <a:spcAft>
                <a:spcPts val="0"/>
              </a:spcAft>
              <a:buClr>
                <a:schemeClr val="tx1"/>
              </a:buClr>
              <a:buSzPts val="1000"/>
              <a:buFont typeface="Wingdings" pitchFamily="2" charset="2"/>
              <a:buChar char="⎼"/>
              <a:tabLst/>
              <a:defRPr sz="1100" b="0" i="0" u="none" strike="noStrike" cap="none">
                <a:solidFill>
                  <a:schemeClr val="tx1"/>
                </a:solidFill>
                <a:latin typeface="Montserrat" pitchFamily="2" charset="77"/>
                <a:ea typeface="Montserrat" pitchFamily="2" charset="77"/>
                <a:cs typeface="Arial"/>
                <a:sym typeface="Arial"/>
              </a:defRPr>
            </a:lvl5pPr>
            <a:lvl6pPr marL="2743200" marR="0" lvl="5" indent="-292100" algn="l" rtl="0">
              <a:lnSpc>
                <a:spcPct val="100000"/>
              </a:lnSpc>
              <a:spcBef>
                <a:spcPts val="1600"/>
              </a:spcBef>
              <a:spcAft>
                <a:spcPts val="0"/>
              </a:spcAft>
              <a:buClr>
                <a:srgbClr val="000000"/>
              </a:buClr>
              <a:buSzPts val="1000"/>
              <a:buFont typeface="Arial"/>
              <a:buChar char="○"/>
              <a:defRPr sz="1400" b="0" i="0" u="none" strike="noStrike" cap="none">
                <a:solidFill>
                  <a:srgbClr val="000000"/>
                </a:solidFill>
                <a:latin typeface="Arial"/>
                <a:ea typeface="Arial"/>
                <a:cs typeface="Arial"/>
                <a:sym typeface="Arial"/>
              </a:defRPr>
            </a:lvl6pPr>
            <a:lvl7pPr marL="3200400" marR="0" lvl="6" indent="-292100" algn="l" rtl="0">
              <a:lnSpc>
                <a:spcPct val="100000"/>
              </a:lnSpc>
              <a:spcBef>
                <a:spcPts val="1600"/>
              </a:spcBef>
              <a:spcAft>
                <a:spcPts val="0"/>
              </a:spcAft>
              <a:buClr>
                <a:srgbClr val="000000"/>
              </a:buClr>
              <a:buSzPts val="1000"/>
              <a:buFont typeface="Arial"/>
              <a:buChar char="■"/>
              <a:defRPr sz="1400" b="0" i="0" u="none" strike="noStrike" cap="none">
                <a:solidFill>
                  <a:srgbClr val="000000"/>
                </a:solidFill>
                <a:latin typeface="Arial"/>
                <a:ea typeface="Arial"/>
                <a:cs typeface="Arial"/>
                <a:sym typeface="Arial"/>
              </a:defRPr>
            </a:lvl7pPr>
            <a:lvl8pPr marL="3657600" marR="0" lvl="7" indent="-292100" algn="l" rtl="0">
              <a:lnSpc>
                <a:spcPct val="100000"/>
              </a:lnSpc>
              <a:spcBef>
                <a:spcPts val="1600"/>
              </a:spcBef>
              <a:spcAft>
                <a:spcPts val="0"/>
              </a:spcAft>
              <a:buClr>
                <a:srgbClr val="000000"/>
              </a:buClr>
              <a:buSzPts val="1000"/>
              <a:buFont typeface="Arial"/>
              <a:buChar char="⎼"/>
              <a:defRPr sz="1400" b="0" i="0" u="none" strike="noStrike" cap="none">
                <a:solidFill>
                  <a:srgbClr val="000000"/>
                </a:solidFill>
                <a:latin typeface="Arial"/>
                <a:ea typeface="Arial"/>
                <a:cs typeface="Arial"/>
                <a:sym typeface="Arial"/>
              </a:defRPr>
            </a:lvl8pPr>
            <a:lvl9pPr marL="4114800" marR="0" lvl="8" indent="-292100" algn="l" rtl="0">
              <a:lnSpc>
                <a:spcPct val="100000"/>
              </a:lnSpc>
              <a:spcBef>
                <a:spcPts val="1600"/>
              </a:spcBef>
              <a:spcAft>
                <a:spcPts val="1600"/>
              </a:spcAft>
              <a:buClr>
                <a:srgbClr val="000000"/>
              </a:buClr>
              <a:buSzPts val="1000"/>
              <a:buFont typeface="Arial"/>
              <a:buChar char="○"/>
              <a:defRPr sz="1400" b="0" i="0" u="none" strike="noStrike" cap="none">
                <a:solidFill>
                  <a:srgbClr val="000000"/>
                </a:solidFill>
                <a:latin typeface="Arial"/>
                <a:ea typeface="Arial"/>
                <a:cs typeface="Arial"/>
                <a:sym typeface="Arial"/>
              </a:defRPr>
            </a:lvl9pPr>
          </a:lstStyle>
          <a:p>
            <a:pPr marL="0" indent="0" algn="r">
              <a:buNone/>
            </a:pPr>
            <a:r>
              <a:rPr lang="en" sz="900">
                <a:solidFill>
                  <a:schemeClr val="dk1"/>
                </a:solidFill>
                <a:latin typeface="Montserrat"/>
              </a:rPr>
              <a:t>Preparation instructions</a:t>
            </a:r>
            <a:endParaRPr lang="en-US">
              <a:solidFill>
                <a:schemeClr val="dk1"/>
              </a:solidFill>
            </a:endParaRPr>
          </a:p>
        </p:txBody>
      </p:sp>
      <p:sp>
        <p:nvSpPr>
          <p:cNvPr id="15" name="Google Shape;393;p45">
            <a:extLst>
              <a:ext uri="{FF2B5EF4-FFF2-40B4-BE49-F238E27FC236}">
                <a16:creationId xmlns:a16="http://schemas.microsoft.com/office/drawing/2014/main" id="{474694E3-2394-A791-AE24-773D8C0B3D25}"/>
              </a:ext>
            </a:extLst>
          </p:cNvPr>
          <p:cNvSpPr txBox="1">
            <a:spLocks/>
          </p:cNvSpPr>
          <p:nvPr/>
        </p:nvSpPr>
        <p:spPr>
          <a:xfrm>
            <a:off x="7432281" y="1295266"/>
            <a:ext cx="1389500" cy="323577"/>
          </a:xfrm>
          <a:prstGeom prst="rect">
            <a:avLst/>
          </a:prstGeom>
        </p:spPr>
        <p:txBody>
          <a:bodyPr spcFirstLastPara="1" vert="horz" wrap="square" lIns="0" tIns="91425" rIns="0" bIns="91425" rtlCol="0" anchor="t" anchorCtr="0">
            <a:noAutofit/>
          </a:bodyPr>
          <a:lstStyle>
            <a:defPPr marR="0" lvl="0" algn="l" rtl="0">
              <a:lnSpc>
                <a:spcPct val="100000"/>
              </a:lnSpc>
              <a:spcBef>
                <a:spcPts val="0"/>
              </a:spcBef>
              <a:spcAft>
                <a:spcPts val="0"/>
              </a:spcAft>
            </a:defPPr>
            <a:lvl1pPr marL="274320" marR="0" lvl="0" indent="-274320" algn="l" rtl="0">
              <a:lnSpc>
                <a:spcPct val="100000"/>
              </a:lnSpc>
              <a:spcBef>
                <a:spcPts val="0"/>
              </a:spcBef>
              <a:spcAft>
                <a:spcPts val="0"/>
              </a:spcAft>
              <a:buClr>
                <a:schemeClr val="tx1"/>
              </a:buClr>
              <a:buSzPts val="1300"/>
              <a:buFont typeface="Wingdings" pitchFamily="2" charset="2"/>
              <a:buChar char="§"/>
              <a:tabLst/>
              <a:defRPr sz="1100" b="0" i="0" u="none" strike="noStrike" cap="none">
                <a:solidFill>
                  <a:schemeClr val="tx1"/>
                </a:solidFill>
                <a:latin typeface="Montserrat" panose="00000500000000000000" pitchFamily="2" charset="0"/>
                <a:ea typeface="Montserrat" pitchFamily="2" charset="77"/>
                <a:cs typeface="Arial"/>
                <a:sym typeface="Arial"/>
              </a:defRPr>
            </a:lvl1pPr>
            <a:lvl2pPr marL="914400" marR="0" lvl="1" indent="-304800" algn="l" rtl="0">
              <a:lnSpc>
                <a:spcPct val="100000"/>
              </a:lnSpc>
              <a:spcBef>
                <a:spcPts val="1600"/>
              </a:spcBef>
              <a:spcAft>
                <a:spcPts val="0"/>
              </a:spcAft>
              <a:buClr>
                <a:schemeClr val="tx1"/>
              </a:buClr>
              <a:buSzPts val="1200"/>
              <a:buFont typeface="Wingdings" pitchFamily="2" charset="2"/>
              <a:buChar char="⎼"/>
              <a:tabLst/>
              <a:defRPr sz="1100" b="0" i="0" u="none" strike="noStrike" cap="none">
                <a:solidFill>
                  <a:schemeClr val="tx1"/>
                </a:solidFill>
                <a:latin typeface="Montserrat" pitchFamily="2" charset="77"/>
                <a:ea typeface="Montserrat" pitchFamily="2" charset="77"/>
                <a:cs typeface="Arial"/>
                <a:sym typeface="Arial"/>
              </a:defRPr>
            </a:lvl2pPr>
            <a:lvl3pPr marL="1371600" marR="0" lvl="2" indent="-292100" algn="l" rtl="0">
              <a:lnSpc>
                <a:spcPct val="100000"/>
              </a:lnSpc>
              <a:spcBef>
                <a:spcPts val="1600"/>
              </a:spcBef>
              <a:spcAft>
                <a:spcPts val="0"/>
              </a:spcAft>
              <a:buClr>
                <a:schemeClr val="tx1"/>
              </a:buClr>
              <a:buSzPts val="1000"/>
              <a:buFont typeface="Wingdings" pitchFamily="2" charset="2"/>
              <a:buChar char="○"/>
              <a:tabLst/>
              <a:defRPr sz="1100" b="0" i="0" u="none" strike="noStrike" cap="none">
                <a:solidFill>
                  <a:schemeClr val="tx1"/>
                </a:solidFill>
                <a:latin typeface="Montserrat" pitchFamily="2" charset="77"/>
                <a:ea typeface="Montserrat" pitchFamily="2" charset="77"/>
                <a:cs typeface="Arial"/>
                <a:sym typeface="Arial"/>
              </a:defRPr>
            </a:lvl3pPr>
            <a:lvl4pPr marL="1828800" marR="0" lvl="3" indent="-292100" algn="l" rtl="0">
              <a:lnSpc>
                <a:spcPct val="100000"/>
              </a:lnSpc>
              <a:spcBef>
                <a:spcPts val="1600"/>
              </a:spcBef>
              <a:spcAft>
                <a:spcPts val="0"/>
              </a:spcAft>
              <a:buClr>
                <a:schemeClr val="tx1"/>
              </a:buClr>
              <a:buSzPts val="1000"/>
              <a:buFont typeface="Wingdings" pitchFamily="2" charset="2"/>
              <a:buChar char="■"/>
              <a:tabLst/>
              <a:defRPr sz="1100" b="0" i="0" u="none" strike="noStrike" cap="none">
                <a:solidFill>
                  <a:schemeClr val="tx1"/>
                </a:solidFill>
                <a:latin typeface="Montserrat" pitchFamily="2" charset="77"/>
                <a:ea typeface="Montserrat" pitchFamily="2" charset="77"/>
                <a:cs typeface="Arial"/>
                <a:sym typeface="Arial"/>
              </a:defRPr>
            </a:lvl4pPr>
            <a:lvl5pPr marL="2286000" marR="0" lvl="4" indent="-292100" algn="l" rtl="0">
              <a:lnSpc>
                <a:spcPct val="100000"/>
              </a:lnSpc>
              <a:spcBef>
                <a:spcPts val="1600"/>
              </a:spcBef>
              <a:spcAft>
                <a:spcPts val="0"/>
              </a:spcAft>
              <a:buClr>
                <a:schemeClr val="tx1"/>
              </a:buClr>
              <a:buSzPts val="1000"/>
              <a:buFont typeface="Wingdings" pitchFamily="2" charset="2"/>
              <a:buChar char="⎼"/>
              <a:tabLst/>
              <a:defRPr sz="1100" b="0" i="0" u="none" strike="noStrike" cap="none">
                <a:solidFill>
                  <a:schemeClr val="tx1"/>
                </a:solidFill>
                <a:latin typeface="Montserrat" pitchFamily="2" charset="77"/>
                <a:ea typeface="Montserrat" pitchFamily="2" charset="77"/>
                <a:cs typeface="Arial"/>
                <a:sym typeface="Arial"/>
              </a:defRPr>
            </a:lvl5pPr>
            <a:lvl6pPr marL="2743200" marR="0" lvl="5" indent="-292100" algn="l" rtl="0">
              <a:lnSpc>
                <a:spcPct val="100000"/>
              </a:lnSpc>
              <a:spcBef>
                <a:spcPts val="1600"/>
              </a:spcBef>
              <a:spcAft>
                <a:spcPts val="0"/>
              </a:spcAft>
              <a:buClr>
                <a:srgbClr val="000000"/>
              </a:buClr>
              <a:buSzPts val="1000"/>
              <a:buFont typeface="Arial"/>
              <a:buChar char="○"/>
              <a:defRPr sz="1400" b="0" i="0" u="none" strike="noStrike" cap="none">
                <a:solidFill>
                  <a:srgbClr val="000000"/>
                </a:solidFill>
                <a:latin typeface="Arial"/>
                <a:ea typeface="Arial"/>
                <a:cs typeface="Arial"/>
                <a:sym typeface="Arial"/>
              </a:defRPr>
            </a:lvl6pPr>
            <a:lvl7pPr marL="3200400" marR="0" lvl="6" indent="-292100" algn="l" rtl="0">
              <a:lnSpc>
                <a:spcPct val="100000"/>
              </a:lnSpc>
              <a:spcBef>
                <a:spcPts val="1600"/>
              </a:spcBef>
              <a:spcAft>
                <a:spcPts val="0"/>
              </a:spcAft>
              <a:buClr>
                <a:srgbClr val="000000"/>
              </a:buClr>
              <a:buSzPts val="1000"/>
              <a:buFont typeface="Arial"/>
              <a:buChar char="■"/>
              <a:defRPr sz="1400" b="0" i="0" u="none" strike="noStrike" cap="none">
                <a:solidFill>
                  <a:srgbClr val="000000"/>
                </a:solidFill>
                <a:latin typeface="Arial"/>
                <a:ea typeface="Arial"/>
                <a:cs typeface="Arial"/>
                <a:sym typeface="Arial"/>
              </a:defRPr>
            </a:lvl7pPr>
            <a:lvl8pPr marL="3657600" marR="0" lvl="7" indent="-292100" algn="l" rtl="0">
              <a:lnSpc>
                <a:spcPct val="100000"/>
              </a:lnSpc>
              <a:spcBef>
                <a:spcPts val="1600"/>
              </a:spcBef>
              <a:spcAft>
                <a:spcPts val="0"/>
              </a:spcAft>
              <a:buClr>
                <a:srgbClr val="000000"/>
              </a:buClr>
              <a:buSzPts val="1000"/>
              <a:buFont typeface="Arial"/>
              <a:buChar char="⎼"/>
              <a:defRPr sz="1400" b="0" i="0" u="none" strike="noStrike" cap="none">
                <a:solidFill>
                  <a:srgbClr val="000000"/>
                </a:solidFill>
                <a:latin typeface="Arial"/>
                <a:ea typeface="Arial"/>
                <a:cs typeface="Arial"/>
                <a:sym typeface="Arial"/>
              </a:defRPr>
            </a:lvl8pPr>
            <a:lvl9pPr marL="4114800" marR="0" lvl="8" indent="-292100" algn="l" rtl="0">
              <a:lnSpc>
                <a:spcPct val="100000"/>
              </a:lnSpc>
              <a:spcBef>
                <a:spcPts val="1600"/>
              </a:spcBef>
              <a:spcAft>
                <a:spcPts val="1600"/>
              </a:spcAft>
              <a:buClr>
                <a:srgbClr val="000000"/>
              </a:buClr>
              <a:buSzPts val="1000"/>
              <a:buFont typeface="Arial"/>
              <a:buChar char="○"/>
              <a:defRPr sz="1400" b="0" i="0" u="none" strike="noStrike" cap="none">
                <a:solidFill>
                  <a:srgbClr val="000000"/>
                </a:solidFill>
                <a:latin typeface="Arial"/>
                <a:ea typeface="Arial"/>
                <a:cs typeface="Arial"/>
                <a:sym typeface="Arial"/>
              </a:defRPr>
            </a:lvl9pPr>
          </a:lstStyle>
          <a:p>
            <a:pPr marL="0" indent="0">
              <a:buNone/>
            </a:pPr>
            <a:r>
              <a:rPr lang="en" sz="900">
                <a:solidFill>
                  <a:schemeClr val="dk1"/>
                </a:solidFill>
                <a:latin typeface="Montserrat"/>
              </a:rPr>
              <a:t>Packaging information</a:t>
            </a:r>
            <a:endParaRPr lang="en-US">
              <a:solidFill>
                <a:schemeClr val="dk1"/>
              </a:solidFill>
            </a:endParaRPr>
          </a:p>
        </p:txBody>
      </p:sp>
      <p:sp>
        <p:nvSpPr>
          <p:cNvPr id="16" name="Google Shape;393;p45">
            <a:extLst>
              <a:ext uri="{FF2B5EF4-FFF2-40B4-BE49-F238E27FC236}">
                <a16:creationId xmlns:a16="http://schemas.microsoft.com/office/drawing/2014/main" id="{453B1B18-554F-7520-2107-37C0A0F013D8}"/>
              </a:ext>
            </a:extLst>
          </p:cNvPr>
          <p:cNvSpPr txBox="1">
            <a:spLocks/>
          </p:cNvSpPr>
          <p:nvPr/>
        </p:nvSpPr>
        <p:spPr>
          <a:xfrm>
            <a:off x="7432280" y="1818740"/>
            <a:ext cx="1389500" cy="323577"/>
          </a:xfrm>
          <a:prstGeom prst="rect">
            <a:avLst/>
          </a:prstGeom>
        </p:spPr>
        <p:txBody>
          <a:bodyPr spcFirstLastPara="1" vert="horz" wrap="square" lIns="0" tIns="91425" rIns="0" bIns="91425" rtlCol="0" anchor="t" anchorCtr="0">
            <a:noAutofit/>
          </a:bodyPr>
          <a:lstStyle>
            <a:defPPr marR="0" lvl="0" algn="l" rtl="0">
              <a:lnSpc>
                <a:spcPct val="100000"/>
              </a:lnSpc>
              <a:spcBef>
                <a:spcPts val="0"/>
              </a:spcBef>
              <a:spcAft>
                <a:spcPts val="0"/>
              </a:spcAft>
            </a:defPPr>
            <a:lvl1pPr marL="274320" marR="0" lvl="0" indent="-274320" algn="l" rtl="0">
              <a:lnSpc>
                <a:spcPct val="100000"/>
              </a:lnSpc>
              <a:spcBef>
                <a:spcPts val="0"/>
              </a:spcBef>
              <a:spcAft>
                <a:spcPts val="0"/>
              </a:spcAft>
              <a:buClr>
                <a:schemeClr val="tx1"/>
              </a:buClr>
              <a:buSzPts val="1300"/>
              <a:buFont typeface="Wingdings" pitchFamily="2" charset="2"/>
              <a:buChar char="§"/>
              <a:tabLst/>
              <a:defRPr sz="1100" b="0" i="0" u="none" strike="noStrike" cap="none">
                <a:solidFill>
                  <a:schemeClr val="tx1"/>
                </a:solidFill>
                <a:latin typeface="Montserrat" panose="00000500000000000000" pitchFamily="2" charset="0"/>
                <a:ea typeface="Montserrat" pitchFamily="2" charset="77"/>
                <a:cs typeface="Arial"/>
                <a:sym typeface="Arial"/>
              </a:defRPr>
            </a:lvl1pPr>
            <a:lvl2pPr marL="914400" marR="0" lvl="1" indent="-304800" algn="l" rtl="0">
              <a:lnSpc>
                <a:spcPct val="100000"/>
              </a:lnSpc>
              <a:spcBef>
                <a:spcPts val="1600"/>
              </a:spcBef>
              <a:spcAft>
                <a:spcPts val="0"/>
              </a:spcAft>
              <a:buClr>
                <a:schemeClr val="tx1"/>
              </a:buClr>
              <a:buSzPts val="1200"/>
              <a:buFont typeface="Wingdings" pitchFamily="2" charset="2"/>
              <a:buChar char="⎼"/>
              <a:tabLst/>
              <a:defRPr sz="1100" b="0" i="0" u="none" strike="noStrike" cap="none">
                <a:solidFill>
                  <a:schemeClr val="tx1"/>
                </a:solidFill>
                <a:latin typeface="Montserrat" pitchFamily="2" charset="77"/>
                <a:ea typeface="Montserrat" pitchFamily="2" charset="77"/>
                <a:cs typeface="Arial"/>
                <a:sym typeface="Arial"/>
              </a:defRPr>
            </a:lvl2pPr>
            <a:lvl3pPr marL="1371600" marR="0" lvl="2" indent="-292100" algn="l" rtl="0">
              <a:lnSpc>
                <a:spcPct val="100000"/>
              </a:lnSpc>
              <a:spcBef>
                <a:spcPts val="1600"/>
              </a:spcBef>
              <a:spcAft>
                <a:spcPts val="0"/>
              </a:spcAft>
              <a:buClr>
                <a:schemeClr val="tx1"/>
              </a:buClr>
              <a:buSzPts val="1000"/>
              <a:buFont typeface="Wingdings" pitchFamily="2" charset="2"/>
              <a:buChar char="○"/>
              <a:tabLst/>
              <a:defRPr sz="1100" b="0" i="0" u="none" strike="noStrike" cap="none">
                <a:solidFill>
                  <a:schemeClr val="tx1"/>
                </a:solidFill>
                <a:latin typeface="Montserrat" pitchFamily="2" charset="77"/>
                <a:ea typeface="Montserrat" pitchFamily="2" charset="77"/>
                <a:cs typeface="Arial"/>
                <a:sym typeface="Arial"/>
              </a:defRPr>
            </a:lvl3pPr>
            <a:lvl4pPr marL="1828800" marR="0" lvl="3" indent="-292100" algn="l" rtl="0">
              <a:lnSpc>
                <a:spcPct val="100000"/>
              </a:lnSpc>
              <a:spcBef>
                <a:spcPts val="1600"/>
              </a:spcBef>
              <a:spcAft>
                <a:spcPts val="0"/>
              </a:spcAft>
              <a:buClr>
                <a:schemeClr val="tx1"/>
              </a:buClr>
              <a:buSzPts val="1000"/>
              <a:buFont typeface="Wingdings" pitchFamily="2" charset="2"/>
              <a:buChar char="■"/>
              <a:tabLst/>
              <a:defRPr sz="1100" b="0" i="0" u="none" strike="noStrike" cap="none">
                <a:solidFill>
                  <a:schemeClr val="tx1"/>
                </a:solidFill>
                <a:latin typeface="Montserrat" pitchFamily="2" charset="77"/>
                <a:ea typeface="Montserrat" pitchFamily="2" charset="77"/>
                <a:cs typeface="Arial"/>
                <a:sym typeface="Arial"/>
              </a:defRPr>
            </a:lvl4pPr>
            <a:lvl5pPr marL="2286000" marR="0" lvl="4" indent="-292100" algn="l" rtl="0">
              <a:lnSpc>
                <a:spcPct val="100000"/>
              </a:lnSpc>
              <a:spcBef>
                <a:spcPts val="1600"/>
              </a:spcBef>
              <a:spcAft>
                <a:spcPts val="0"/>
              </a:spcAft>
              <a:buClr>
                <a:schemeClr val="tx1"/>
              </a:buClr>
              <a:buSzPts val="1000"/>
              <a:buFont typeface="Wingdings" pitchFamily="2" charset="2"/>
              <a:buChar char="⎼"/>
              <a:tabLst/>
              <a:defRPr sz="1100" b="0" i="0" u="none" strike="noStrike" cap="none">
                <a:solidFill>
                  <a:schemeClr val="tx1"/>
                </a:solidFill>
                <a:latin typeface="Montserrat" pitchFamily="2" charset="77"/>
                <a:ea typeface="Montserrat" pitchFamily="2" charset="77"/>
                <a:cs typeface="Arial"/>
                <a:sym typeface="Arial"/>
              </a:defRPr>
            </a:lvl5pPr>
            <a:lvl6pPr marL="2743200" marR="0" lvl="5" indent="-292100" algn="l" rtl="0">
              <a:lnSpc>
                <a:spcPct val="100000"/>
              </a:lnSpc>
              <a:spcBef>
                <a:spcPts val="1600"/>
              </a:spcBef>
              <a:spcAft>
                <a:spcPts val="0"/>
              </a:spcAft>
              <a:buClr>
                <a:srgbClr val="000000"/>
              </a:buClr>
              <a:buSzPts val="1000"/>
              <a:buFont typeface="Arial"/>
              <a:buChar char="○"/>
              <a:defRPr sz="1400" b="0" i="0" u="none" strike="noStrike" cap="none">
                <a:solidFill>
                  <a:srgbClr val="000000"/>
                </a:solidFill>
                <a:latin typeface="Arial"/>
                <a:ea typeface="Arial"/>
                <a:cs typeface="Arial"/>
                <a:sym typeface="Arial"/>
              </a:defRPr>
            </a:lvl6pPr>
            <a:lvl7pPr marL="3200400" marR="0" lvl="6" indent="-292100" algn="l" rtl="0">
              <a:lnSpc>
                <a:spcPct val="100000"/>
              </a:lnSpc>
              <a:spcBef>
                <a:spcPts val="1600"/>
              </a:spcBef>
              <a:spcAft>
                <a:spcPts val="0"/>
              </a:spcAft>
              <a:buClr>
                <a:srgbClr val="000000"/>
              </a:buClr>
              <a:buSzPts val="1000"/>
              <a:buFont typeface="Arial"/>
              <a:buChar char="■"/>
              <a:defRPr sz="1400" b="0" i="0" u="none" strike="noStrike" cap="none">
                <a:solidFill>
                  <a:srgbClr val="000000"/>
                </a:solidFill>
                <a:latin typeface="Arial"/>
                <a:ea typeface="Arial"/>
                <a:cs typeface="Arial"/>
                <a:sym typeface="Arial"/>
              </a:defRPr>
            </a:lvl7pPr>
            <a:lvl8pPr marL="3657600" marR="0" lvl="7" indent="-292100" algn="l" rtl="0">
              <a:lnSpc>
                <a:spcPct val="100000"/>
              </a:lnSpc>
              <a:spcBef>
                <a:spcPts val="1600"/>
              </a:spcBef>
              <a:spcAft>
                <a:spcPts val="0"/>
              </a:spcAft>
              <a:buClr>
                <a:srgbClr val="000000"/>
              </a:buClr>
              <a:buSzPts val="1000"/>
              <a:buFont typeface="Arial"/>
              <a:buChar char="⎼"/>
              <a:defRPr sz="1400" b="0" i="0" u="none" strike="noStrike" cap="none">
                <a:solidFill>
                  <a:srgbClr val="000000"/>
                </a:solidFill>
                <a:latin typeface="Arial"/>
                <a:ea typeface="Arial"/>
                <a:cs typeface="Arial"/>
                <a:sym typeface="Arial"/>
              </a:defRPr>
            </a:lvl8pPr>
            <a:lvl9pPr marL="4114800" marR="0" lvl="8" indent="-292100" algn="l" rtl="0">
              <a:lnSpc>
                <a:spcPct val="100000"/>
              </a:lnSpc>
              <a:spcBef>
                <a:spcPts val="1600"/>
              </a:spcBef>
              <a:spcAft>
                <a:spcPts val="1600"/>
              </a:spcAft>
              <a:buClr>
                <a:srgbClr val="000000"/>
              </a:buClr>
              <a:buSzPts val="1000"/>
              <a:buFont typeface="Arial"/>
              <a:buChar char="○"/>
              <a:defRPr sz="1400" b="0" i="0" u="none" strike="noStrike" cap="none">
                <a:solidFill>
                  <a:srgbClr val="000000"/>
                </a:solidFill>
                <a:latin typeface="Arial"/>
                <a:ea typeface="Arial"/>
                <a:cs typeface="Arial"/>
                <a:sym typeface="Arial"/>
              </a:defRPr>
            </a:lvl9pPr>
          </a:lstStyle>
          <a:p>
            <a:pPr marL="0" indent="0">
              <a:buNone/>
            </a:pPr>
            <a:r>
              <a:rPr lang="en" sz="900">
                <a:solidFill>
                  <a:schemeClr val="dk1"/>
                </a:solidFill>
                <a:latin typeface="Montserrat"/>
              </a:rPr>
              <a:t>Product description</a:t>
            </a:r>
            <a:endParaRPr lang="en-US">
              <a:solidFill>
                <a:schemeClr val="dk1"/>
              </a:solidFill>
            </a:endParaRPr>
          </a:p>
        </p:txBody>
      </p:sp>
      <p:sp>
        <p:nvSpPr>
          <p:cNvPr id="17" name="Google Shape;393;p45">
            <a:extLst>
              <a:ext uri="{FF2B5EF4-FFF2-40B4-BE49-F238E27FC236}">
                <a16:creationId xmlns:a16="http://schemas.microsoft.com/office/drawing/2014/main" id="{796FF8C1-5B99-0595-B2E0-047A865A8181}"/>
              </a:ext>
            </a:extLst>
          </p:cNvPr>
          <p:cNvSpPr txBox="1">
            <a:spLocks/>
          </p:cNvSpPr>
          <p:nvPr/>
        </p:nvSpPr>
        <p:spPr>
          <a:xfrm>
            <a:off x="7432279" y="2361425"/>
            <a:ext cx="1389500" cy="323577"/>
          </a:xfrm>
          <a:prstGeom prst="rect">
            <a:avLst/>
          </a:prstGeom>
        </p:spPr>
        <p:txBody>
          <a:bodyPr spcFirstLastPara="1" vert="horz" wrap="square" lIns="0" tIns="91425" rIns="0" bIns="91425" rtlCol="0" anchor="t" anchorCtr="0">
            <a:noAutofit/>
          </a:bodyPr>
          <a:lstStyle>
            <a:defPPr marR="0" lvl="0" algn="l" rtl="0">
              <a:lnSpc>
                <a:spcPct val="100000"/>
              </a:lnSpc>
              <a:spcBef>
                <a:spcPts val="0"/>
              </a:spcBef>
              <a:spcAft>
                <a:spcPts val="0"/>
              </a:spcAft>
            </a:defPPr>
            <a:lvl1pPr marL="274320" marR="0" lvl="0" indent="-274320" algn="l" rtl="0">
              <a:lnSpc>
                <a:spcPct val="100000"/>
              </a:lnSpc>
              <a:spcBef>
                <a:spcPts val="0"/>
              </a:spcBef>
              <a:spcAft>
                <a:spcPts val="0"/>
              </a:spcAft>
              <a:buClr>
                <a:schemeClr val="tx1"/>
              </a:buClr>
              <a:buSzPts val="1300"/>
              <a:buFont typeface="Wingdings" pitchFamily="2" charset="2"/>
              <a:buChar char="§"/>
              <a:tabLst/>
              <a:defRPr sz="1100" b="0" i="0" u="none" strike="noStrike" cap="none">
                <a:solidFill>
                  <a:schemeClr val="tx1"/>
                </a:solidFill>
                <a:latin typeface="Montserrat" panose="00000500000000000000" pitchFamily="2" charset="0"/>
                <a:ea typeface="Montserrat" pitchFamily="2" charset="77"/>
                <a:cs typeface="Arial"/>
                <a:sym typeface="Arial"/>
              </a:defRPr>
            </a:lvl1pPr>
            <a:lvl2pPr marL="914400" marR="0" lvl="1" indent="-304800" algn="l" rtl="0">
              <a:lnSpc>
                <a:spcPct val="100000"/>
              </a:lnSpc>
              <a:spcBef>
                <a:spcPts val="1600"/>
              </a:spcBef>
              <a:spcAft>
                <a:spcPts val="0"/>
              </a:spcAft>
              <a:buClr>
                <a:schemeClr val="tx1"/>
              </a:buClr>
              <a:buSzPts val="1200"/>
              <a:buFont typeface="Wingdings" pitchFamily="2" charset="2"/>
              <a:buChar char="⎼"/>
              <a:tabLst/>
              <a:defRPr sz="1100" b="0" i="0" u="none" strike="noStrike" cap="none">
                <a:solidFill>
                  <a:schemeClr val="tx1"/>
                </a:solidFill>
                <a:latin typeface="Montserrat" pitchFamily="2" charset="77"/>
                <a:ea typeface="Montserrat" pitchFamily="2" charset="77"/>
                <a:cs typeface="Arial"/>
                <a:sym typeface="Arial"/>
              </a:defRPr>
            </a:lvl2pPr>
            <a:lvl3pPr marL="1371600" marR="0" lvl="2" indent="-292100" algn="l" rtl="0">
              <a:lnSpc>
                <a:spcPct val="100000"/>
              </a:lnSpc>
              <a:spcBef>
                <a:spcPts val="1600"/>
              </a:spcBef>
              <a:spcAft>
                <a:spcPts val="0"/>
              </a:spcAft>
              <a:buClr>
                <a:schemeClr val="tx1"/>
              </a:buClr>
              <a:buSzPts val="1000"/>
              <a:buFont typeface="Wingdings" pitchFamily="2" charset="2"/>
              <a:buChar char="○"/>
              <a:tabLst/>
              <a:defRPr sz="1100" b="0" i="0" u="none" strike="noStrike" cap="none">
                <a:solidFill>
                  <a:schemeClr val="tx1"/>
                </a:solidFill>
                <a:latin typeface="Montserrat" pitchFamily="2" charset="77"/>
                <a:ea typeface="Montserrat" pitchFamily="2" charset="77"/>
                <a:cs typeface="Arial"/>
                <a:sym typeface="Arial"/>
              </a:defRPr>
            </a:lvl3pPr>
            <a:lvl4pPr marL="1828800" marR="0" lvl="3" indent="-292100" algn="l" rtl="0">
              <a:lnSpc>
                <a:spcPct val="100000"/>
              </a:lnSpc>
              <a:spcBef>
                <a:spcPts val="1600"/>
              </a:spcBef>
              <a:spcAft>
                <a:spcPts val="0"/>
              </a:spcAft>
              <a:buClr>
                <a:schemeClr val="tx1"/>
              </a:buClr>
              <a:buSzPts val="1000"/>
              <a:buFont typeface="Wingdings" pitchFamily="2" charset="2"/>
              <a:buChar char="■"/>
              <a:tabLst/>
              <a:defRPr sz="1100" b="0" i="0" u="none" strike="noStrike" cap="none">
                <a:solidFill>
                  <a:schemeClr val="tx1"/>
                </a:solidFill>
                <a:latin typeface="Montserrat" pitchFamily="2" charset="77"/>
                <a:ea typeface="Montserrat" pitchFamily="2" charset="77"/>
                <a:cs typeface="Arial"/>
                <a:sym typeface="Arial"/>
              </a:defRPr>
            </a:lvl4pPr>
            <a:lvl5pPr marL="2286000" marR="0" lvl="4" indent="-292100" algn="l" rtl="0">
              <a:lnSpc>
                <a:spcPct val="100000"/>
              </a:lnSpc>
              <a:spcBef>
                <a:spcPts val="1600"/>
              </a:spcBef>
              <a:spcAft>
                <a:spcPts val="0"/>
              </a:spcAft>
              <a:buClr>
                <a:schemeClr val="tx1"/>
              </a:buClr>
              <a:buSzPts val="1000"/>
              <a:buFont typeface="Wingdings" pitchFamily="2" charset="2"/>
              <a:buChar char="⎼"/>
              <a:tabLst/>
              <a:defRPr sz="1100" b="0" i="0" u="none" strike="noStrike" cap="none">
                <a:solidFill>
                  <a:schemeClr val="tx1"/>
                </a:solidFill>
                <a:latin typeface="Montserrat" pitchFamily="2" charset="77"/>
                <a:ea typeface="Montserrat" pitchFamily="2" charset="77"/>
                <a:cs typeface="Arial"/>
                <a:sym typeface="Arial"/>
              </a:defRPr>
            </a:lvl5pPr>
            <a:lvl6pPr marL="2743200" marR="0" lvl="5" indent="-292100" algn="l" rtl="0">
              <a:lnSpc>
                <a:spcPct val="100000"/>
              </a:lnSpc>
              <a:spcBef>
                <a:spcPts val="1600"/>
              </a:spcBef>
              <a:spcAft>
                <a:spcPts val="0"/>
              </a:spcAft>
              <a:buClr>
                <a:srgbClr val="000000"/>
              </a:buClr>
              <a:buSzPts val="1000"/>
              <a:buFont typeface="Arial"/>
              <a:buChar char="○"/>
              <a:defRPr sz="1400" b="0" i="0" u="none" strike="noStrike" cap="none">
                <a:solidFill>
                  <a:srgbClr val="000000"/>
                </a:solidFill>
                <a:latin typeface="Arial"/>
                <a:ea typeface="Arial"/>
                <a:cs typeface="Arial"/>
                <a:sym typeface="Arial"/>
              </a:defRPr>
            </a:lvl6pPr>
            <a:lvl7pPr marL="3200400" marR="0" lvl="6" indent="-292100" algn="l" rtl="0">
              <a:lnSpc>
                <a:spcPct val="100000"/>
              </a:lnSpc>
              <a:spcBef>
                <a:spcPts val="1600"/>
              </a:spcBef>
              <a:spcAft>
                <a:spcPts val="0"/>
              </a:spcAft>
              <a:buClr>
                <a:srgbClr val="000000"/>
              </a:buClr>
              <a:buSzPts val="1000"/>
              <a:buFont typeface="Arial"/>
              <a:buChar char="■"/>
              <a:defRPr sz="1400" b="0" i="0" u="none" strike="noStrike" cap="none">
                <a:solidFill>
                  <a:srgbClr val="000000"/>
                </a:solidFill>
                <a:latin typeface="Arial"/>
                <a:ea typeface="Arial"/>
                <a:cs typeface="Arial"/>
                <a:sym typeface="Arial"/>
              </a:defRPr>
            </a:lvl7pPr>
            <a:lvl8pPr marL="3657600" marR="0" lvl="7" indent="-292100" algn="l" rtl="0">
              <a:lnSpc>
                <a:spcPct val="100000"/>
              </a:lnSpc>
              <a:spcBef>
                <a:spcPts val="1600"/>
              </a:spcBef>
              <a:spcAft>
                <a:spcPts val="0"/>
              </a:spcAft>
              <a:buClr>
                <a:srgbClr val="000000"/>
              </a:buClr>
              <a:buSzPts val="1000"/>
              <a:buFont typeface="Arial"/>
              <a:buChar char="⎼"/>
              <a:defRPr sz="1400" b="0" i="0" u="none" strike="noStrike" cap="none">
                <a:solidFill>
                  <a:srgbClr val="000000"/>
                </a:solidFill>
                <a:latin typeface="Arial"/>
                <a:ea typeface="Arial"/>
                <a:cs typeface="Arial"/>
                <a:sym typeface="Arial"/>
              </a:defRPr>
            </a:lvl8pPr>
            <a:lvl9pPr marL="4114800" marR="0" lvl="8" indent="-292100" algn="l" rtl="0">
              <a:lnSpc>
                <a:spcPct val="100000"/>
              </a:lnSpc>
              <a:spcBef>
                <a:spcPts val="1600"/>
              </a:spcBef>
              <a:spcAft>
                <a:spcPts val="1600"/>
              </a:spcAft>
              <a:buClr>
                <a:srgbClr val="000000"/>
              </a:buClr>
              <a:buSzPts val="1000"/>
              <a:buFont typeface="Arial"/>
              <a:buChar char="○"/>
              <a:defRPr sz="1400" b="0" i="0" u="none" strike="noStrike" cap="none">
                <a:solidFill>
                  <a:srgbClr val="000000"/>
                </a:solidFill>
                <a:latin typeface="Arial"/>
                <a:ea typeface="Arial"/>
                <a:cs typeface="Arial"/>
                <a:sym typeface="Arial"/>
              </a:defRPr>
            </a:lvl9pPr>
          </a:lstStyle>
          <a:p>
            <a:pPr marL="0" indent="0">
              <a:buNone/>
            </a:pPr>
            <a:r>
              <a:rPr lang="en" sz="900">
                <a:solidFill>
                  <a:schemeClr val="dk1"/>
                </a:solidFill>
                <a:latin typeface="Montserrat"/>
              </a:rPr>
              <a:t>Allergens</a:t>
            </a:r>
            <a:endParaRPr lang="en-US"/>
          </a:p>
        </p:txBody>
      </p:sp>
      <p:sp>
        <p:nvSpPr>
          <p:cNvPr id="18" name="Google Shape;393;p45">
            <a:extLst>
              <a:ext uri="{FF2B5EF4-FFF2-40B4-BE49-F238E27FC236}">
                <a16:creationId xmlns:a16="http://schemas.microsoft.com/office/drawing/2014/main" id="{77C4D9ED-7B7B-B83E-F4C2-A5B59FFE6634}"/>
              </a:ext>
            </a:extLst>
          </p:cNvPr>
          <p:cNvSpPr txBox="1">
            <a:spLocks/>
          </p:cNvSpPr>
          <p:nvPr/>
        </p:nvSpPr>
        <p:spPr>
          <a:xfrm>
            <a:off x="7432278" y="2918516"/>
            <a:ext cx="1389500" cy="323577"/>
          </a:xfrm>
          <a:prstGeom prst="rect">
            <a:avLst/>
          </a:prstGeom>
        </p:spPr>
        <p:txBody>
          <a:bodyPr spcFirstLastPara="1" vert="horz" wrap="square" lIns="0" tIns="91425" rIns="0" bIns="91425" rtlCol="0" anchor="t" anchorCtr="0">
            <a:noAutofit/>
          </a:bodyPr>
          <a:lstStyle>
            <a:defPPr marR="0" lvl="0" algn="l" rtl="0">
              <a:lnSpc>
                <a:spcPct val="100000"/>
              </a:lnSpc>
              <a:spcBef>
                <a:spcPts val="0"/>
              </a:spcBef>
              <a:spcAft>
                <a:spcPts val="0"/>
              </a:spcAft>
            </a:defPPr>
            <a:lvl1pPr marL="274320" marR="0" lvl="0" indent="-274320" algn="l" rtl="0">
              <a:lnSpc>
                <a:spcPct val="100000"/>
              </a:lnSpc>
              <a:spcBef>
                <a:spcPts val="0"/>
              </a:spcBef>
              <a:spcAft>
                <a:spcPts val="0"/>
              </a:spcAft>
              <a:buClr>
                <a:schemeClr val="tx1"/>
              </a:buClr>
              <a:buSzPts val="1300"/>
              <a:buFont typeface="Wingdings" pitchFamily="2" charset="2"/>
              <a:buChar char="§"/>
              <a:tabLst/>
              <a:defRPr sz="1100" b="0" i="0" u="none" strike="noStrike" cap="none">
                <a:solidFill>
                  <a:schemeClr val="tx1"/>
                </a:solidFill>
                <a:latin typeface="Montserrat" panose="00000500000000000000" pitchFamily="2" charset="0"/>
                <a:ea typeface="Montserrat" pitchFamily="2" charset="77"/>
                <a:cs typeface="Arial"/>
                <a:sym typeface="Arial"/>
              </a:defRPr>
            </a:lvl1pPr>
            <a:lvl2pPr marL="914400" marR="0" lvl="1" indent="-304800" algn="l" rtl="0">
              <a:lnSpc>
                <a:spcPct val="100000"/>
              </a:lnSpc>
              <a:spcBef>
                <a:spcPts val="1600"/>
              </a:spcBef>
              <a:spcAft>
                <a:spcPts val="0"/>
              </a:spcAft>
              <a:buClr>
                <a:schemeClr val="tx1"/>
              </a:buClr>
              <a:buSzPts val="1200"/>
              <a:buFont typeface="Wingdings" pitchFamily="2" charset="2"/>
              <a:buChar char="⎼"/>
              <a:tabLst/>
              <a:defRPr sz="1100" b="0" i="0" u="none" strike="noStrike" cap="none">
                <a:solidFill>
                  <a:schemeClr val="tx1"/>
                </a:solidFill>
                <a:latin typeface="Montserrat" pitchFamily="2" charset="77"/>
                <a:ea typeface="Montserrat" pitchFamily="2" charset="77"/>
                <a:cs typeface="Arial"/>
                <a:sym typeface="Arial"/>
              </a:defRPr>
            </a:lvl2pPr>
            <a:lvl3pPr marL="1371600" marR="0" lvl="2" indent="-292100" algn="l" rtl="0">
              <a:lnSpc>
                <a:spcPct val="100000"/>
              </a:lnSpc>
              <a:spcBef>
                <a:spcPts val="1600"/>
              </a:spcBef>
              <a:spcAft>
                <a:spcPts val="0"/>
              </a:spcAft>
              <a:buClr>
                <a:schemeClr val="tx1"/>
              </a:buClr>
              <a:buSzPts val="1000"/>
              <a:buFont typeface="Wingdings" pitchFamily="2" charset="2"/>
              <a:buChar char="○"/>
              <a:tabLst/>
              <a:defRPr sz="1100" b="0" i="0" u="none" strike="noStrike" cap="none">
                <a:solidFill>
                  <a:schemeClr val="tx1"/>
                </a:solidFill>
                <a:latin typeface="Montserrat" pitchFamily="2" charset="77"/>
                <a:ea typeface="Montserrat" pitchFamily="2" charset="77"/>
                <a:cs typeface="Arial"/>
                <a:sym typeface="Arial"/>
              </a:defRPr>
            </a:lvl3pPr>
            <a:lvl4pPr marL="1828800" marR="0" lvl="3" indent="-292100" algn="l" rtl="0">
              <a:lnSpc>
                <a:spcPct val="100000"/>
              </a:lnSpc>
              <a:spcBef>
                <a:spcPts val="1600"/>
              </a:spcBef>
              <a:spcAft>
                <a:spcPts val="0"/>
              </a:spcAft>
              <a:buClr>
                <a:schemeClr val="tx1"/>
              </a:buClr>
              <a:buSzPts val="1000"/>
              <a:buFont typeface="Wingdings" pitchFamily="2" charset="2"/>
              <a:buChar char="■"/>
              <a:tabLst/>
              <a:defRPr sz="1100" b="0" i="0" u="none" strike="noStrike" cap="none">
                <a:solidFill>
                  <a:schemeClr val="tx1"/>
                </a:solidFill>
                <a:latin typeface="Montserrat" pitchFamily="2" charset="77"/>
                <a:ea typeface="Montserrat" pitchFamily="2" charset="77"/>
                <a:cs typeface="Arial"/>
                <a:sym typeface="Arial"/>
              </a:defRPr>
            </a:lvl4pPr>
            <a:lvl5pPr marL="2286000" marR="0" lvl="4" indent="-292100" algn="l" rtl="0">
              <a:lnSpc>
                <a:spcPct val="100000"/>
              </a:lnSpc>
              <a:spcBef>
                <a:spcPts val="1600"/>
              </a:spcBef>
              <a:spcAft>
                <a:spcPts val="0"/>
              </a:spcAft>
              <a:buClr>
                <a:schemeClr val="tx1"/>
              </a:buClr>
              <a:buSzPts val="1000"/>
              <a:buFont typeface="Wingdings" pitchFamily="2" charset="2"/>
              <a:buChar char="⎼"/>
              <a:tabLst/>
              <a:defRPr sz="1100" b="0" i="0" u="none" strike="noStrike" cap="none">
                <a:solidFill>
                  <a:schemeClr val="tx1"/>
                </a:solidFill>
                <a:latin typeface="Montserrat" pitchFamily="2" charset="77"/>
                <a:ea typeface="Montserrat" pitchFamily="2" charset="77"/>
                <a:cs typeface="Arial"/>
                <a:sym typeface="Arial"/>
              </a:defRPr>
            </a:lvl5pPr>
            <a:lvl6pPr marL="2743200" marR="0" lvl="5" indent="-292100" algn="l" rtl="0">
              <a:lnSpc>
                <a:spcPct val="100000"/>
              </a:lnSpc>
              <a:spcBef>
                <a:spcPts val="1600"/>
              </a:spcBef>
              <a:spcAft>
                <a:spcPts val="0"/>
              </a:spcAft>
              <a:buClr>
                <a:srgbClr val="000000"/>
              </a:buClr>
              <a:buSzPts val="1000"/>
              <a:buFont typeface="Arial"/>
              <a:buChar char="○"/>
              <a:defRPr sz="1400" b="0" i="0" u="none" strike="noStrike" cap="none">
                <a:solidFill>
                  <a:srgbClr val="000000"/>
                </a:solidFill>
                <a:latin typeface="Arial"/>
                <a:ea typeface="Arial"/>
                <a:cs typeface="Arial"/>
                <a:sym typeface="Arial"/>
              </a:defRPr>
            </a:lvl6pPr>
            <a:lvl7pPr marL="3200400" marR="0" lvl="6" indent="-292100" algn="l" rtl="0">
              <a:lnSpc>
                <a:spcPct val="100000"/>
              </a:lnSpc>
              <a:spcBef>
                <a:spcPts val="1600"/>
              </a:spcBef>
              <a:spcAft>
                <a:spcPts val="0"/>
              </a:spcAft>
              <a:buClr>
                <a:srgbClr val="000000"/>
              </a:buClr>
              <a:buSzPts val="1000"/>
              <a:buFont typeface="Arial"/>
              <a:buChar char="■"/>
              <a:defRPr sz="1400" b="0" i="0" u="none" strike="noStrike" cap="none">
                <a:solidFill>
                  <a:srgbClr val="000000"/>
                </a:solidFill>
                <a:latin typeface="Arial"/>
                <a:ea typeface="Arial"/>
                <a:cs typeface="Arial"/>
                <a:sym typeface="Arial"/>
              </a:defRPr>
            </a:lvl7pPr>
            <a:lvl8pPr marL="3657600" marR="0" lvl="7" indent="-292100" algn="l" rtl="0">
              <a:lnSpc>
                <a:spcPct val="100000"/>
              </a:lnSpc>
              <a:spcBef>
                <a:spcPts val="1600"/>
              </a:spcBef>
              <a:spcAft>
                <a:spcPts val="0"/>
              </a:spcAft>
              <a:buClr>
                <a:srgbClr val="000000"/>
              </a:buClr>
              <a:buSzPts val="1000"/>
              <a:buFont typeface="Arial"/>
              <a:buChar char="⎼"/>
              <a:defRPr sz="1400" b="0" i="0" u="none" strike="noStrike" cap="none">
                <a:solidFill>
                  <a:srgbClr val="000000"/>
                </a:solidFill>
                <a:latin typeface="Arial"/>
                <a:ea typeface="Arial"/>
                <a:cs typeface="Arial"/>
                <a:sym typeface="Arial"/>
              </a:defRPr>
            </a:lvl8pPr>
            <a:lvl9pPr marL="4114800" marR="0" lvl="8" indent="-292100" algn="l" rtl="0">
              <a:lnSpc>
                <a:spcPct val="100000"/>
              </a:lnSpc>
              <a:spcBef>
                <a:spcPts val="1600"/>
              </a:spcBef>
              <a:spcAft>
                <a:spcPts val="1600"/>
              </a:spcAft>
              <a:buClr>
                <a:srgbClr val="000000"/>
              </a:buClr>
              <a:buSzPts val="1000"/>
              <a:buFont typeface="Arial"/>
              <a:buChar char="○"/>
              <a:defRPr sz="1400" b="0" i="0" u="none" strike="noStrike" cap="none">
                <a:solidFill>
                  <a:srgbClr val="000000"/>
                </a:solidFill>
                <a:latin typeface="Arial"/>
                <a:ea typeface="Arial"/>
                <a:cs typeface="Arial"/>
                <a:sym typeface="Arial"/>
              </a:defRPr>
            </a:lvl9pPr>
          </a:lstStyle>
          <a:p>
            <a:pPr marL="0" indent="0">
              <a:buNone/>
            </a:pPr>
            <a:r>
              <a:rPr lang="en" sz="900">
                <a:solidFill>
                  <a:schemeClr val="dk1"/>
                </a:solidFill>
                <a:latin typeface="Montserrat"/>
              </a:rPr>
              <a:t>Storage information</a:t>
            </a:r>
            <a:endParaRPr lang="en-US">
              <a:solidFill>
                <a:schemeClr val="dk1"/>
              </a:solidFill>
            </a:endParaRPr>
          </a:p>
        </p:txBody>
      </p:sp>
      <p:sp>
        <p:nvSpPr>
          <p:cNvPr id="19" name="Google Shape;393;p45">
            <a:extLst>
              <a:ext uri="{FF2B5EF4-FFF2-40B4-BE49-F238E27FC236}">
                <a16:creationId xmlns:a16="http://schemas.microsoft.com/office/drawing/2014/main" id="{64450010-E96B-262D-6BA4-B60FCB734D04}"/>
              </a:ext>
            </a:extLst>
          </p:cNvPr>
          <p:cNvSpPr txBox="1">
            <a:spLocks/>
          </p:cNvSpPr>
          <p:nvPr/>
        </p:nvSpPr>
        <p:spPr>
          <a:xfrm>
            <a:off x="7432277" y="3514028"/>
            <a:ext cx="1677651" cy="323577"/>
          </a:xfrm>
          <a:prstGeom prst="rect">
            <a:avLst/>
          </a:prstGeom>
        </p:spPr>
        <p:txBody>
          <a:bodyPr spcFirstLastPara="1" vert="horz" wrap="square" lIns="0" tIns="91425" rIns="0" bIns="91425" rtlCol="0" anchor="t" anchorCtr="0">
            <a:noAutofit/>
          </a:bodyPr>
          <a:lstStyle>
            <a:defPPr marR="0" lvl="0" algn="l" rtl="0">
              <a:lnSpc>
                <a:spcPct val="100000"/>
              </a:lnSpc>
              <a:spcBef>
                <a:spcPts val="0"/>
              </a:spcBef>
              <a:spcAft>
                <a:spcPts val="0"/>
              </a:spcAft>
            </a:defPPr>
            <a:lvl1pPr marL="274320" marR="0" lvl="0" indent="-274320" algn="l" rtl="0">
              <a:lnSpc>
                <a:spcPct val="100000"/>
              </a:lnSpc>
              <a:spcBef>
                <a:spcPts val="0"/>
              </a:spcBef>
              <a:spcAft>
                <a:spcPts val="0"/>
              </a:spcAft>
              <a:buClr>
                <a:schemeClr val="tx1"/>
              </a:buClr>
              <a:buSzPts val="1300"/>
              <a:buFont typeface="Wingdings" pitchFamily="2" charset="2"/>
              <a:buChar char="§"/>
              <a:tabLst/>
              <a:defRPr sz="1100" b="0" i="0" u="none" strike="noStrike" cap="none">
                <a:solidFill>
                  <a:schemeClr val="tx1"/>
                </a:solidFill>
                <a:latin typeface="Montserrat" panose="00000500000000000000" pitchFamily="2" charset="0"/>
                <a:ea typeface="Montserrat" pitchFamily="2" charset="77"/>
                <a:cs typeface="Arial"/>
                <a:sym typeface="Arial"/>
              </a:defRPr>
            </a:lvl1pPr>
            <a:lvl2pPr marL="914400" marR="0" lvl="1" indent="-304800" algn="l" rtl="0">
              <a:lnSpc>
                <a:spcPct val="100000"/>
              </a:lnSpc>
              <a:spcBef>
                <a:spcPts val="1600"/>
              </a:spcBef>
              <a:spcAft>
                <a:spcPts val="0"/>
              </a:spcAft>
              <a:buClr>
                <a:schemeClr val="tx1"/>
              </a:buClr>
              <a:buSzPts val="1200"/>
              <a:buFont typeface="Wingdings" pitchFamily="2" charset="2"/>
              <a:buChar char="⎼"/>
              <a:tabLst/>
              <a:defRPr sz="1100" b="0" i="0" u="none" strike="noStrike" cap="none">
                <a:solidFill>
                  <a:schemeClr val="tx1"/>
                </a:solidFill>
                <a:latin typeface="Montserrat" pitchFamily="2" charset="77"/>
                <a:ea typeface="Montserrat" pitchFamily="2" charset="77"/>
                <a:cs typeface="Arial"/>
                <a:sym typeface="Arial"/>
              </a:defRPr>
            </a:lvl2pPr>
            <a:lvl3pPr marL="1371600" marR="0" lvl="2" indent="-292100" algn="l" rtl="0">
              <a:lnSpc>
                <a:spcPct val="100000"/>
              </a:lnSpc>
              <a:spcBef>
                <a:spcPts val="1600"/>
              </a:spcBef>
              <a:spcAft>
                <a:spcPts val="0"/>
              </a:spcAft>
              <a:buClr>
                <a:schemeClr val="tx1"/>
              </a:buClr>
              <a:buSzPts val="1000"/>
              <a:buFont typeface="Wingdings" pitchFamily="2" charset="2"/>
              <a:buChar char="○"/>
              <a:tabLst/>
              <a:defRPr sz="1100" b="0" i="0" u="none" strike="noStrike" cap="none">
                <a:solidFill>
                  <a:schemeClr val="tx1"/>
                </a:solidFill>
                <a:latin typeface="Montserrat" pitchFamily="2" charset="77"/>
                <a:ea typeface="Montserrat" pitchFamily="2" charset="77"/>
                <a:cs typeface="Arial"/>
                <a:sym typeface="Arial"/>
              </a:defRPr>
            </a:lvl3pPr>
            <a:lvl4pPr marL="1828800" marR="0" lvl="3" indent="-292100" algn="l" rtl="0">
              <a:lnSpc>
                <a:spcPct val="100000"/>
              </a:lnSpc>
              <a:spcBef>
                <a:spcPts val="1600"/>
              </a:spcBef>
              <a:spcAft>
                <a:spcPts val="0"/>
              </a:spcAft>
              <a:buClr>
                <a:schemeClr val="tx1"/>
              </a:buClr>
              <a:buSzPts val="1000"/>
              <a:buFont typeface="Wingdings" pitchFamily="2" charset="2"/>
              <a:buChar char="■"/>
              <a:tabLst/>
              <a:defRPr sz="1100" b="0" i="0" u="none" strike="noStrike" cap="none">
                <a:solidFill>
                  <a:schemeClr val="tx1"/>
                </a:solidFill>
                <a:latin typeface="Montserrat" pitchFamily="2" charset="77"/>
                <a:ea typeface="Montserrat" pitchFamily="2" charset="77"/>
                <a:cs typeface="Arial"/>
                <a:sym typeface="Arial"/>
              </a:defRPr>
            </a:lvl4pPr>
            <a:lvl5pPr marL="2286000" marR="0" lvl="4" indent="-292100" algn="l" rtl="0">
              <a:lnSpc>
                <a:spcPct val="100000"/>
              </a:lnSpc>
              <a:spcBef>
                <a:spcPts val="1600"/>
              </a:spcBef>
              <a:spcAft>
                <a:spcPts val="0"/>
              </a:spcAft>
              <a:buClr>
                <a:schemeClr val="tx1"/>
              </a:buClr>
              <a:buSzPts val="1000"/>
              <a:buFont typeface="Wingdings" pitchFamily="2" charset="2"/>
              <a:buChar char="⎼"/>
              <a:tabLst/>
              <a:defRPr sz="1100" b="0" i="0" u="none" strike="noStrike" cap="none">
                <a:solidFill>
                  <a:schemeClr val="tx1"/>
                </a:solidFill>
                <a:latin typeface="Montserrat" pitchFamily="2" charset="77"/>
                <a:ea typeface="Montserrat" pitchFamily="2" charset="77"/>
                <a:cs typeface="Arial"/>
                <a:sym typeface="Arial"/>
              </a:defRPr>
            </a:lvl5pPr>
            <a:lvl6pPr marL="2743200" marR="0" lvl="5" indent="-292100" algn="l" rtl="0">
              <a:lnSpc>
                <a:spcPct val="100000"/>
              </a:lnSpc>
              <a:spcBef>
                <a:spcPts val="1600"/>
              </a:spcBef>
              <a:spcAft>
                <a:spcPts val="0"/>
              </a:spcAft>
              <a:buClr>
                <a:srgbClr val="000000"/>
              </a:buClr>
              <a:buSzPts val="1000"/>
              <a:buFont typeface="Arial"/>
              <a:buChar char="○"/>
              <a:defRPr sz="1400" b="0" i="0" u="none" strike="noStrike" cap="none">
                <a:solidFill>
                  <a:srgbClr val="000000"/>
                </a:solidFill>
                <a:latin typeface="Arial"/>
                <a:ea typeface="Arial"/>
                <a:cs typeface="Arial"/>
                <a:sym typeface="Arial"/>
              </a:defRPr>
            </a:lvl6pPr>
            <a:lvl7pPr marL="3200400" marR="0" lvl="6" indent="-292100" algn="l" rtl="0">
              <a:lnSpc>
                <a:spcPct val="100000"/>
              </a:lnSpc>
              <a:spcBef>
                <a:spcPts val="1600"/>
              </a:spcBef>
              <a:spcAft>
                <a:spcPts val="0"/>
              </a:spcAft>
              <a:buClr>
                <a:srgbClr val="000000"/>
              </a:buClr>
              <a:buSzPts val="1000"/>
              <a:buFont typeface="Arial"/>
              <a:buChar char="■"/>
              <a:defRPr sz="1400" b="0" i="0" u="none" strike="noStrike" cap="none">
                <a:solidFill>
                  <a:srgbClr val="000000"/>
                </a:solidFill>
                <a:latin typeface="Arial"/>
                <a:ea typeface="Arial"/>
                <a:cs typeface="Arial"/>
                <a:sym typeface="Arial"/>
              </a:defRPr>
            </a:lvl7pPr>
            <a:lvl8pPr marL="3657600" marR="0" lvl="7" indent="-292100" algn="l" rtl="0">
              <a:lnSpc>
                <a:spcPct val="100000"/>
              </a:lnSpc>
              <a:spcBef>
                <a:spcPts val="1600"/>
              </a:spcBef>
              <a:spcAft>
                <a:spcPts val="0"/>
              </a:spcAft>
              <a:buClr>
                <a:srgbClr val="000000"/>
              </a:buClr>
              <a:buSzPts val="1000"/>
              <a:buFont typeface="Arial"/>
              <a:buChar char="⎼"/>
              <a:defRPr sz="1400" b="0" i="0" u="none" strike="noStrike" cap="none">
                <a:solidFill>
                  <a:srgbClr val="000000"/>
                </a:solidFill>
                <a:latin typeface="Arial"/>
                <a:ea typeface="Arial"/>
                <a:cs typeface="Arial"/>
                <a:sym typeface="Arial"/>
              </a:defRPr>
            </a:lvl8pPr>
            <a:lvl9pPr marL="4114800" marR="0" lvl="8" indent="-292100" algn="l" rtl="0">
              <a:lnSpc>
                <a:spcPct val="100000"/>
              </a:lnSpc>
              <a:spcBef>
                <a:spcPts val="1600"/>
              </a:spcBef>
              <a:spcAft>
                <a:spcPts val="1600"/>
              </a:spcAft>
              <a:buClr>
                <a:srgbClr val="000000"/>
              </a:buClr>
              <a:buSzPts val="1000"/>
              <a:buFont typeface="Arial"/>
              <a:buChar char="○"/>
              <a:defRPr sz="1400" b="0" i="0" u="none" strike="noStrike" cap="none">
                <a:solidFill>
                  <a:srgbClr val="000000"/>
                </a:solidFill>
                <a:latin typeface="Arial"/>
                <a:ea typeface="Arial"/>
                <a:cs typeface="Arial"/>
                <a:sym typeface="Arial"/>
              </a:defRPr>
            </a:lvl9pPr>
          </a:lstStyle>
          <a:p>
            <a:pPr marL="0" indent="0">
              <a:buNone/>
            </a:pPr>
            <a:r>
              <a:rPr lang="en" sz="900">
                <a:solidFill>
                  <a:schemeClr val="dk1"/>
                </a:solidFill>
                <a:latin typeface="Montserrat"/>
              </a:rPr>
              <a:t>Primary image for product</a:t>
            </a:r>
            <a:endParaRPr lang="en-US">
              <a:solidFill>
                <a:schemeClr val="dk1"/>
              </a:solidFill>
            </a:endParaRPr>
          </a:p>
        </p:txBody>
      </p:sp>
      <p:sp>
        <p:nvSpPr>
          <p:cNvPr id="6" name="Rectangle 5">
            <a:extLst>
              <a:ext uri="{FF2B5EF4-FFF2-40B4-BE49-F238E27FC236}">
                <a16:creationId xmlns:a16="http://schemas.microsoft.com/office/drawing/2014/main" id="{C997BAA5-8625-E053-3FE2-DF79A20DF262}"/>
              </a:ext>
            </a:extLst>
          </p:cNvPr>
          <p:cNvSpPr/>
          <p:nvPr/>
        </p:nvSpPr>
        <p:spPr>
          <a:xfrm>
            <a:off x="3907091" y="936730"/>
            <a:ext cx="5121407" cy="3238819"/>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00">
              <a:latin typeface="Montserrat" pitchFamily="2" charset="77"/>
            </a:endParaRPr>
          </a:p>
        </p:txBody>
      </p:sp>
      <p:cxnSp>
        <p:nvCxnSpPr>
          <p:cNvPr id="7" name="Straight Arrow Connector 6">
            <a:extLst>
              <a:ext uri="{FF2B5EF4-FFF2-40B4-BE49-F238E27FC236}">
                <a16:creationId xmlns:a16="http://schemas.microsoft.com/office/drawing/2014/main" id="{D98F3C53-D914-F392-1F88-16AAC68E0600}"/>
              </a:ext>
            </a:extLst>
          </p:cNvPr>
          <p:cNvCxnSpPr/>
          <p:nvPr/>
        </p:nvCxnSpPr>
        <p:spPr>
          <a:xfrm>
            <a:off x="5550753" y="1975276"/>
            <a:ext cx="290073" cy="1921"/>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1954A12C-C689-BA7E-010F-07D3F766717B}"/>
              </a:ext>
            </a:extLst>
          </p:cNvPr>
          <p:cNvCxnSpPr>
            <a:cxnSpLocks/>
          </p:cNvCxnSpPr>
          <p:nvPr/>
        </p:nvCxnSpPr>
        <p:spPr>
          <a:xfrm>
            <a:off x="5550752" y="2517960"/>
            <a:ext cx="290073" cy="1921"/>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ED1F4AAB-FDD3-4A24-00FA-13C836400991}"/>
              </a:ext>
            </a:extLst>
          </p:cNvPr>
          <p:cNvCxnSpPr>
            <a:cxnSpLocks/>
          </p:cNvCxnSpPr>
          <p:nvPr/>
        </p:nvCxnSpPr>
        <p:spPr>
          <a:xfrm>
            <a:off x="5550751" y="3075052"/>
            <a:ext cx="290073" cy="1921"/>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id="{45828F7A-7E92-9223-23DF-A32A810CBECC}"/>
              </a:ext>
            </a:extLst>
          </p:cNvPr>
          <p:cNvCxnSpPr>
            <a:cxnSpLocks/>
          </p:cNvCxnSpPr>
          <p:nvPr/>
        </p:nvCxnSpPr>
        <p:spPr>
          <a:xfrm flipH="1" flipV="1">
            <a:off x="7075071" y="1975275"/>
            <a:ext cx="267018" cy="1921"/>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a:extLst>
              <a:ext uri="{FF2B5EF4-FFF2-40B4-BE49-F238E27FC236}">
                <a16:creationId xmlns:a16="http://schemas.microsoft.com/office/drawing/2014/main" id="{72763B49-85F6-5319-9A90-A3F1B7C078A8}"/>
              </a:ext>
            </a:extLst>
          </p:cNvPr>
          <p:cNvCxnSpPr>
            <a:cxnSpLocks/>
          </p:cNvCxnSpPr>
          <p:nvPr/>
        </p:nvCxnSpPr>
        <p:spPr>
          <a:xfrm flipH="1" flipV="1">
            <a:off x="7075070" y="2517959"/>
            <a:ext cx="267018" cy="1921"/>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a:extLst>
              <a:ext uri="{FF2B5EF4-FFF2-40B4-BE49-F238E27FC236}">
                <a16:creationId xmlns:a16="http://schemas.microsoft.com/office/drawing/2014/main" id="{AE3C22A0-AF25-F9AA-914E-374F8C538E28}"/>
              </a:ext>
            </a:extLst>
          </p:cNvPr>
          <p:cNvCxnSpPr>
            <a:cxnSpLocks/>
          </p:cNvCxnSpPr>
          <p:nvPr/>
        </p:nvCxnSpPr>
        <p:spPr>
          <a:xfrm flipH="1" flipV="1">
            <a:off x="7075069" y="3075051"/>
            <a:ext cx="267018" cy="1921"/>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id="{49D99071-188B-456D-280F-9CC99874AF63}"/>
              </a:ext>
            </a:extLst>
          </p:cNvPr>
          <p:cNvCxnSpPr>
            <a:cxnSpLocks/>
          </p:cNvCxnSpPr>
          <p:nvPr/>
        </p:nvCxnSpPr>
        <p:spPr>
          <a:xfrm flipH="1" flipV="1">
            <a:off x="7055858" y="3430437"/>
            <a:ext cx="286228" cy="218034"/>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9" name="Straight Arrow Connector 28">
            <a:extLst>
              <a:ext uri="{FF2B5EF4-FFF2-40B4-BE49-F238E27FC236}">
                <a16:creationId xmlns:a16="http://schemas.microsoft.com/office/drawing/2014/main" id="{30F56B5B-422A-637D-70CC-ED75445BD7F0}"/>
              </a:ext>
            </a:extLst>
          </p:cNvPr>
          <p:cNvCxnSpPr>
            <a:cxnSpLocks/>
          </p:cNvCxnSpPr>
          <p:nvPr/>
        </p:nvCxnSpPr>
        <p:spPr>
          <a:xfrm flipV="1">
            <a:off x="5603573" y="3440042"/>
            <a:ext cx="256456" cy="213231"/>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a:extLst>
              <a:ext uri="{FF2B5EF4-FFF2-40B4-BE49-F238E27FC236}">
                <a16:creationId xmlns:a16="http://schemas.microsoft.com/office/drawing/2014/main" id="{939B1246-82A8-63DE-C868-E1C3DF7802B8}"/>
              </a:ext>
            </a:extLst>
          </p:cNvPr>
          <p:cNvCxnSpPr>
            <a:cxnSpLocks/>
          </p:cNvCxnSpPr>
          <p:nvPr/>
        </p:nvCxnSpPr>
        <p:spPr>
          <a:xfrm flipH="1">
            <a:off x="7065462" y="1468125"/>
            <a:ext cx="252611" cy="214193"/>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1" name="Straight Arrow Connector 30">
            <a:extLst>
              <a:ext uri="{FF2B5EF4-FFF2-40B4-BE49-F238E27FC236}">
                <a16:creationId xmlns:a16="http://schemas.microsoft.com/office/drawing/2014/main" id="{E02592DE-E333-0BDB-4EB4-E48EE8CC96D6}"/>
              </a:ext>
            </a:extLst>
          </p:cNvPr>
          <p:cNvCxnSpPr>
            <a:cxnSpLocks/>
          </p:cNvCxnSpPr>
          <p:nvPr/>
        </p:nvCxnSpPr>
        <p:spPr>
          <a:xfrm>
            <a:off x="5584362" y="1472927"/>
            <a:ext cx="280468" cy="209391"/>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746062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391"/>
        <p:cNvGrpSpPr/>
        <p:nvPr/>
      </p:nvGrpSpPr>
      <p:grpSpPr>
        <a:xfrm>
          <a:off x="0" y="0"/>
          <a:ext cx="0" cy="0"/>
          <a:chOff x="0" y="0"/>
          <a:chExt cx="0" cy="0"/>
        </a:xfrm>
      </p:grpSpPr>
      <p:sp>
        <p:nvSpPr>
          <p:cNvPr id="4" name="Rectangle 3">
            <a:extLst>
              <a:ext uri="{FF2B5EF4-FFF2-40B4-BE49-F238E27FC236}">
                <a16:creationId xmlns:a16="http://schemas.microsoft.com/office/drawing/2014/main" id="{29DCBD3D-119E-87E0-C2F7-93E6B5D79455}"/>
              </a:ext>
            </a:extLst>
          </p:cNvPr>
          <p:cNvSpPr/>
          <p:nvPr/>
        </p:nvSpPr>
        <p:spPr>
          <a:xfrm>
            <a:off x="4152019" y="4346520"/>
            <a:ext cx="4982135" cy="698285"/>
          </a:xfrm>
          <a:prstGeom prst="rect">
            <a:avLst/>
          </a:prstGeom>
          <a:solidFill>
            <a:schemeClr val="accent2"/>
          </a:solidFill>
          <a:ln w="127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00">
              <a:latin typeface="Montserrat" pitchFamily="2" charset="77"/>
            </a:endParaRPr>
          </a:p>
        </p:txBody>
      </p:sp>
      <p:sp>
        <p:nvSpPr>
          <p:cNvPr id="392" name="Google Shape;392;p45"/>
          <p:cNvSpPr txBox="1">
            <a:spLocks noGrp="1"/>
          </p:cNvSpPr>
          <p:nvPr>
            <p:ph type="title"/>
          </p:nvPr>
        </p:nvSpPr>
        <p:spPr>
          <a:xfrm>
            <a:off x="354650" y="292625"/>
            <a:ext cx="8434800" cy="393600"/>
          </a:xfrm>
          <a:prstGeom prst="rect">
            <a:avLst/>
          </a:prstGeom>
        </p:spPr>
        <p:txBody>
          <a:bodyPr spcFirstLastPara="1" wrap="square" lIns="0" tIns="91425" rIns="0" bIns="91425" anchor="t" anchorCtr="0">
            <a:noAutofit/>
          </a:bodyPr>
          <a:lstStyle/>
          <a:p>
            <a:r>
              <a:rPr lang="en-GB">
                <a:latin typeface="Montserrat"/>
              </a:rPr>
              <a:t>Go beyond the back of pack </a:t>
            </a:r>
            <a:endParaRPr lang="en-GB" b="0"/>
          </a:p>
        </p:txBody>
      </p:sp>
      <p:sp>
        <p:nvSpPr>
          <p:cNvPr id="393" name="Google Shape;393;p45"/>
          <p:cNvSpPr txBox="1">
            <a:spLocks noGrp="1"/>
          </p:cNvSpPr>
          <p:nvPr>
            <p:ph type="body" idx="1"/>
          </p:nvPr>
        </p:nvSpPr>
        <p:spPr>
          <a:xfrm>
            <a:off x="354650" y="864324"/>
            <a:ext cx="4333448" cy="3416400"/>
          </a:xfrm>
          <a:prstGeom prst="rect">
            <a:avLst/>
          </a:prstGeom>
        </p:spPr>
        <p:txBody>
          <a:bodyPr spcFirstLastPara="1" wrap="square" lIns="0" tIns="91425" rIns="0" bIns="91425" anchor="t" anchorCtr="0">
            <a:noAutofit/>
          </a:bodyPr>
          <a:lstStyle/>
          <a:p>
            <a:pPr marL="0" indent="0">
              <a:buNone/>
            </a:pPr>
            <a:r>
              <a:rPr lang="en-GB">
                <a:latin typeface="Montserrat"/>
              </a:rPr>
              <a:t>Shoppers are becoming more aware of what they are consuming, 2 out of every 3 shoppers want to exclude food from their diet. Whether this be for dietary, lifestyle or health requirements.</a:t>
            </a:r>
            <a:endParaRPr lang="en-US"/>
          </a:p>
          <a:p>
            <a:pPr>
              <a:buNone/>
            </a:pPr>
            <a:endParaRPr lang="en-GB">
              <a:latin typeface="Montserrat"/>
            </a:endParaRPr>
          </a:p>
          <a:p>
            <a:pPr marL="0" indent="0">
              <a:buNone/>
            </a:pPr>
            <a:r>
              <a:rPr lang="en-GB">
                <a:latin typeface="Montserrat"/>
              </a:rPr>
              <a:t>Dramatic changes in shopper purchase behaviour related to ecommerce and health and wellness preferences have created the need for a new approach to product data.</a:t>
            </a:r>
            <a:endParaRPr lang="en-US"/>
          </a:p>
          <a:p>
            <a:pPr>
              <a:buNone/>
            </a:pPr>
            <a:endParaRPr lang="en-GB">
              <a:latin typeface="Montserrat"/>
            </a:endParaRPr>
          </a:p>
          <a:p>
            <a:pPr marL="0" indent="0">
              <a:buNone/>
            </a:pPr>
            <a:r>
              <a:rPr lang="en-GB">
                <a:latin typeface="Montserrat"/>
              </a:rPr>
              <a:t>To meet the demands of today’s digital-first shoppers, product attribute metadata has emerged as a “must-have’’ complement to legacy data sources for FMCG brands and retailers looking to differentiate to win omnichannel market share and build lasting loyalty.</a:t>
            </a:r>
            <a:endParaRPr lang="en-GB">
              <a:latin typeface="Montserrat" pitchFamily="2" charset="77"/>
            </a:endParaRPr>
          </a:p>
          <a:p>
            <a:pPr marL="0" indent="0">
              <a:buNone/>
            </a:pPr>
            <a:endParaRPr lang="en-GB">
              <a:latin typeface="Montserrat"/>
            </a:endParaRPr>
          </a:p>
          <a:p>
            <a:pPr marL="0" indent="0">
              <a:buNone/>
            </a:pPr>
            <a:r>
              <a:rPr lang="en-GB">
                <a:latin typeface="Montserrat"/>
              </a:rPr>
              <a:t>If you want to drive better product discovery, you must be prepared to invest more attention in going beyond the pack. </a:t>
            </a:r>
            <a:endParaRPr lang="en-GB"/>
          </a:p>
          <a:p>
            <a:pPr marL="0" indent="0">
              <a:buNone/>
            </a:pPr>
            <a:endParaRPr lang="en-GB"/>
          </a:p>
        </p:txBody>
      </p:sp>
      <p:sp>
        <p:nvSpPr>
          <p:cNvPr id="3" name="TextBox 2">
            <a:extLst>
              <a:ext uri="{FF2B5EF4-FFF2-40B4-BE49-F238E27FC236}">
                <a16:creationId xmlns:a16="http://schemas.microsoft.com/office/drawing/2014/main" id="{5FE758F2-AFB1-F3D5-E0A2-5AA64136D077}"/>
              </a:ext>
            </a:extLst>
          </p:cNvPr>
          <p:cNvSpPr txBox="1"/>
          <p:nvPr/>
        </p:nvSpPr>
        <p:spPr>
          <a:xfrm>
            <a:off x="4449056" y="4398631"/>
            <a:ext cx="4324082" cy="600164"/>
          </a:xfrm>
          <a:prstGeom prst="rect">
            <a:avLst/>
          </a:prstGeom>
          <a:noFill/>
        </p:spPr>
        <p:txBody>
          <a:bodyPr rot="0" spcFirstLastPara="0" vertOverflow="overflow" horzOverflow="overflow" vert="horz" wrap="square" lIns="0" tIns="45720" rIns="0" bIns="45720" numCol="1" spcCol="0" rtlCol="0" fromWordArt="0" anchor="t" anchorCtr="0" forceAA="0" compatLnSpc="1">
            <a:prstTxWarp prst="textNoShape">
              <a:avLst/>
            </a:prstTxWarp>
            <a:spAutoFit/>
          </a:bodyPr>
          <a:lstStyle/>
          <a:p>
            <a:pPr marL="171450" indent="-171450">
              <a:buFont typeface="Wingdings" pitchFamily="2" charset="2"/>
            </a:pPr>
            <a:r>
              <a:rPr lang="en-GB" sz="1100" b="1">
                <a:solidFill>
                  <a:schemeClr val="bg1"/>
                </a:solidFill>
                <a:latin typeface="Montserrat"/>
                <a:cs typeface="Segoe UI"/>
              </a:rPr>
              <a:t>What is shopper metadata?​</a:t>
            </a:r>
          </a:p>
          <a:p>
            <a:pPr>
              <a:buFont typeface="Wingdings" pitchFamily="2" charset="2"/>
            </a:pPr>
            <a:r>
              <a:rPr lang="en-GB" sz="1100">
                <a:solidFill>
                  <a:schemeClr val="bg1"/>
                </a:solidFill>
                <a:latin typeface="Montserrat"/>
                <a:cs typeface="Segoe UI"/>
              </a:rPr>
              <a:t>Shopper metadata is pieces of information that have some meaning in relation to another piece of information.</a:t>
            </a:r>
            <a:r>
              <a:rPr lang="en-US" sz="1100">
                <a:solidFill>
                  <a:schemeClr val="bg1"/>
                </a:solidFill>
                <a:latin typeface="Montserrat"/>
                <a:cs typeface="Segoe UI"/>
              </a:rPr>
              <a:t>​</a:t>
            </a:r>
          </a:p>
        </p:txBody>
      </p:sp>
      <p:grpSp>
        <p:nvGrpSpPr>
          <p:cNvPr id="33" name="Group 32">
            <a:extLst>
              <a:ext uri="{FF2B5EF4-FFF2-40B4-BE49-F238E27FC236}">
                <a16:creationId xmlns:a16="http://schemas.microsoft.com/office/drawing/2014/main" id="{21C24E1D-1653-D156-B5BE-F01DB277FC96}"/>
              </a:ext>
            </a:extLst>
          </p:cNvPr>
          <p:cNvGrpSpPr/>
          <p:nvPr/>
        </p:nvGrpSpPr>
        <p:grpSpPr>
          <a:xfrm>
            <a:off x="5026032" y="610783"/>
            <a:ext cx="4131583" cy="3547930"/>
            <a:chOff x="6548436" y="1374383"/>
            <a:chExt cx="4197266" cy="3604648"/>
          </a:xfrm>
        </p:grpSpPr>
        <p:pic>
          <p:nvPicPr>
            <p:cNvPr id="34" name="Picture 33" descr="A picture containing text, pool ball&#10;&#10;Description automatically generated">
              <a:extLst>
                <a:ext uri="{FF2B5EF4-FFF2-40B4-BE49-F238E27FC236}">
                  <a16:creationId xmlns:a16="http://schemas.microsoft.com/office/drawing/2014/main" id="{B4D7E13D-7591-2888-493F-F2D0BAAA3CC7}"/>
                </a:ext>
              </a:extLst>
            </p:cNvPr>
            <p:cNvPicPr>
              <a:picLocks noChangeAspect="1"/>
            </p:cNvPicPr>
            <p:nvPr/>
          </p:nvPicPr>
          <p:blipFill>
            <a:blip r:embed="rId4"/>
            <a:stretch>
              <a:fillRect/>
            </a:stretch>
          </p:blipFill>
          <p:spPr>
            <a:xfrm>
              <a:off x="6548436" y="1650816"/>
              <a:ext cx="782738" cy="794143"/>
            </a:xfrm>
            <a:prstGeom prst="rect">
              <a:avLst/>
            </a:prstGeom>
          </p:spPr>
        </p:pic>
        <p:pic>
          <p:nvPicPr>
            <p:cNvPr id="35" name="Picture 34" descr="A picture containing diagram&#10;&#10;Description automatically generated">
              <a:extLst>
                <a:ext uri="{FF2B5EF4-FFF2-40B4-BE49-F238E27FC236}">
                  <a16:creationId xmlns:a16="http://schemas.microsoft.com/office/drawing/2014/main" id="{649E34A1-5EB9-0BD0-665C-4816B36070F7}"/>
                </a:ext>
              </a:extLst>
            </p:cNvPr>
            <p:cNvPicPr>
              <a:picLocks noChangeAspect="1"/>
            </p:cNvPicPr>
            <p:nvPr/>
          </p:nvPicPr>
          <p:blipFill>
            <a:blip r:embed="rId5"/>
            <a:stretch>
              <a:fillRect/>
            </a:stretch>
          </p:blipFill>
          <p:spPr>
            <a:xfrm>
              <a:off x="7568456" y="1649284"/>
              <a:ext cx="782739" cy="797208"/>
            </a:xfrm>
            <a:prstGeom prst="rect">
              <a:avLst/>
            </a:prstGeom>
          </p:spPr>
        </p:pic>
        <p:pic>
          <p:nvPicPr>
            <p:cNvPr id="36" name="Picture 35" descr="A picture containing text, pool ball&#10;&#10;Description automatically generated">
              <a:extLst>
                <a:ext uri="{FF2B5EF4-FFF2-40B4-BE49-F238E27FC236}">
                  <a16:creationId xmlns:a16="http://schemas.microsoft.com/office/drawing/2014/main" id="{9EA2B7E8-4264-6A65-24A8-4A2A66ABBC03}"/>
                </a:ext>
              </a:extLst>
            </p:cNvPr>
            <p:cNvPicPr>
              <a:picLocks noChangeAspect="1"/>
            </p:cNvPicPr>
            <p:nvPr/>
          </p:nvPicPr>
          <p:blipFill>
            <a:blip r:embed="rId6"/>
            <a:stretch>
              <a:fillRect/>
            </a:stretch>
          </p:blipFill>
          <p:spPr>
            <a:xfrm>
              <a:off x="8617412" y="1649285"/>
              <a:ext cx="782739" cy="797208"/>
            </a:xfrm>
            <a:prstGeom prst="rect">
              <a:avLst/>
            </a:prstGeom>
          </p:spPr>
        </p:pic>
        <p:pic>
          <p:nvPicPr>
            <p:cNvPr id="37" name="Picture 36" descr="A picture containing diagram&#10;&#10;Description automatically generated">
              <a:extLst>
                <a:ext uri="{FF2B5EF4-FFF2-40B4-BE49-F238E27FC236}">
                  <a16:creationId xmlns:a16="http://schemas.microsoft.com/office/drawing/2014/main" id="{A881698B-6B32-5272-FBB2-2B5ECD048AB2}"/>
                </a:ext>
              </a:extLst>
            </p:cNvPr>
            <p:cNvPicPr>
              <a:picLocks noChangeAspect="1"/>
            </p:cNvPicPr>
            <p:nvPr/>
          </p:nvPicPr>
          <p:blipFill>
            <a:blip r:embed="rId7"/>
            <a:stretch>
              <a:fillRect/>
            </a:stretch>
          </p:blipFill>
          <p:spPr>
            <a:xfrm>
              <a:off x="9594026" y="1634815"/>
              <a:ext cx="818910" cy="826145"/>
            </a:xfrm>
            <a:prstGeom prst="rect">
              <a:avLst/>
            </a:prstGeom>
          </p:spPr>
        </p:pic>
        <p:pic>
          <p:nvPicPr>
            <p:cNvPr id="38" name="Picture 37" descr="A picture containing text, pool ball&#10;&#10;Description automatically generated">
              <a:extLst>
                <a:ext uri="{FF2B5EF4-FFF2-40B4-BE49-F238E27FC236}">
                  <a16:creationId xmlns:a16="http://schemas.microsoft.com/office/drawing/2014/main" id="{9E57DA24-0496-C333-A440-8510CD00C6EA}"/>
                </a:ext>
              </a:extLst>
            </p:cNvPr>
            <p:cNvPicPr>
              <a:picLocks noChangeAspect="1"/>
            </p:cNvPicPr>
            <p:nvPr/>
          </p:nvPicPr>
          <p:blipFill>
            <a:blip r:embed="rId8"/>
            <a:stretch>
              <a:fillRect/>
            </a:stretch>
          </p:blipFill>
          <p:spPr>
            <a:xfrm>
              <a:off x="6548436" y="2877858"/>
              <a:ext cx="782738" cy="828616"/>
            </a:xfrm>
            <a:prstGeom prst="rect">
              <a:avLst/>
            </a:prstGeom>
          </p:spPr>
        </p:pic>
        <p:pic>
          <p:nvPicPr>
            <p:cNvPr id="39" name="Picture 38" descr="A picture containing text, pool ball&#10;&#10;Description automatically generated">
              <a:extLst>
                <a:ext uri="{FF2B5EF4-FFF2-40B4-BE49-F238E27FC236}">
                  <a16:creationId xmlns:a16="http://schemas.microsoft.com/office/drawing/2014/main" id="{ECB352C1-96DA-B616-2C2C-511294902123}"/>
                </a:ext>
              </a:extLst>
            </p:cNvPr>
            <p:cNvPicPr>
              <a:picLocks noChangeAspect="1"/>
            </p:cNvPicPr>
            <p:nvPr/>
          </p:nvPicPr>
          <p:blipFill>
            <a:blip r:embed="rId8"/>
            <a:stretch>
              <a:fillRect/>
            </a:stretch>
          </p:blipFill>
          <p:spPr>
            <a:xfrm>
              <a:off x="7568455" y="2863389"/>
              <a:ext cx="782738" cy="828616"/>
            </a:xfrm>
            <a:prstGeom prst="rect">
              <a:avLst/>
            </a:prstGeom>
          </p:spPr>
        </p:pic>
        <p:pic>
          <p:nvPicPr>
            <p:cNvPr id="40" name="Picture 39" descr="A picture containing text, pool ball&#10;&#10;Description automatically generated">
              <a:extLst>
                <a:ext uri="{FF2B5EF4-FFF2-40B4-BE49-F238E27FC236}">
                  <a16:creationId xmlns:a16="http://schemas.microsoft.com/office/drawing/2014/main" id="{8B323C89-2BE3-69B3-BC7B-61DF3E198FB2}"/>
                </a:ext>
              </a:extLst>
            </p:cNvPr>
            <p:cNvPicPr>
              <a:picLocks noChangeAspect="1"/>
            </p:cNvPicPr>
            <p:nvPr/>
          </p:nvPicPr>
          <p:blipFill>
            <a:blip r:embed="rId9"/>
            <a:stretch>
              <a:fillRect/>
            </a:stretch>
          </p:blipFill>
          <p:spPr>
            <a:xfrm>
              <a:off x="8574007" y="2861098"/>
              <a:ext cx="826144" cy="847666"/>
            </a:xfrm>
            <a:prstGeom prst="rect">
              <a:avLst/>
            </a:prstGeom>
          </p:spPr>
        </p:pic>
        <p:pic>
          <p:nvPicPr>
            <p:cNvPr id="41" name="Picture 40" descr="A picture containing text, pool ball&#10;&#10;Description automatically generated">
              <a:extLst>
                <a:ext uri="{FF2B5EF4-FFF2-40B4-BE49-F238E27FC236}">
                  <a16:creationId xmlns:a16="http://schemas.microsoft.com/office/drawing/2014/main" id="{D2BC775F-8C15-7425-D972-44AA645A863F}"/>
                </a:ext>
              </a:extLst>
            </p:cNvPr>
            <p:cNvPicPr>
              <a:picLocks noChangeAspect="1"/>
            </p:cNvPicPr>
            <p:nvPr/>
          </p:nvPicPr>
          <p:blipFill>
            <a:blip r:embed="rId9"/>
            <a:stretch>
              <a:fillRect/>
            </a:stretch>
          </p:blipFill>
          <p:spPr>
            <a:xfrm>
              <a:off x="9594026" y="2861097"/>
              <a:ext cx="826144" cy="847666"/>
            </a:xfrm>
            <a:prstGeom prst="rect">
              <a:avLst/>
            </a:prstGeom>
          </p:spPr>
        </p:pic>
        <p:pic>
          <p:nvPicPr>
            <p:cNvPr id="42" name="Picture 41" descr="A picture containing text, pool ball&#10;&#10;Description automatically generated">
              <a:extLst>
                <a:ext uri="{FF2B5EF4-FFF2-40B4-BE49-F238E27FC236}">
                  <a16:creationId xmlns:a16="http://schemas.microsoft.com/office/drawing/2014/main" id="{D20EE053-C9C0-DCE9-3D0D-A22B94E0C80E}"/>
                </a:ext>
              </a:extLst>
            </p:cNvPr>
            <p:cNvPicPr>
              <a:picLocks noChangeAspect="1"/>
            </p:cNvPicPr>
            <p:nvPr/>
          </p:nvPicPr>
          <p:blipFill>
            <a:blip r:embed="rId8"/>
            <a:stretch>
              <a:fillRect/>
            </a:stretch>
          </p:blipFill>
          <p:spPr>
            <a:xfrm>
              <a:off x="7127667" y="4101763"/>
              <a:ext cx="782738" cy="828616"/>
            </a:xfrm>
            <a:prstGeom prst="rect">
              <a:avLst/>
            </a:prstGeom>
          </p:spPr>
        </p:pic>
        <p:pic>
          <p:nvPicPr>
            <p:cNvPr id="43" name="Picture 42" descr="A picture containing text, pool ball&#10;&#10;Description automatically generated">
              <a:extLst>
                <a:ext uri="{FF2B5EF4-FFF2-40B4-BE49-F238E27FC236}">
                  <a16:creationId xmlns:a16="http://schemas.microsoft.com/office/drawing/2014/main" id="{47B86989-78B0-B646-8F74-A3FF8F8E8122}"/>
                </a:ext>
              </a:extLst>
            </p:cNvPr>
            <p:cNvPicPr>
              <a:picLocks noChangeAspect="1"/>
            </p:cNvPicPr>
            <p:nvPr/>
          </p:nvPicPr>
          <p:blipFill>
            <a:blip r:embed="rId10"/>
            <a:stretch>
              <a:fillRect/>
            </a:stretch>
          </p:blipFill>
          <p:spPr>
            <a:xfrm>
              <a:off x="8154922" y="4104434"/>
              <a:ext cx="862316" cy="852211"/>
            </a:xfrm>
            <a:prstGeom prst="rect">
              <a:avLst/>
            </a:prstGeom>
          </p:spPr>
        </p:pic>
        <p:pic>
          <p:nvPicPr>
            <p:cNvPr id="44" name="Picture 43" descr="A picture containing text, pool ball&#10;&#10;Description automatically generated">
              <a:extLst>
                <a:ext uri="{FF2B5EF4-FFF2-40B4-BE49-F238E27FC236}">
                  <a16:creationId xmlns:a16="http://schemas.microsoft.com/office/drawing/2014/main" id="{819541DD-C1EF-2648-E68B-B8696A56F4A8}"/>
                </a:ext>
              </a:extLst>
            </p:cNvPr>
            <p:cNvPicPr>
              <a:picLocks noChangeAspect="1"/>
            </p:cNvPicPr>
            <p:nvPr/>
          </p:nvPicPr>
          <p:blipFill>
            <a:blip r:embed="rId11"/>
            <a:stretch>
              <a:fillRect/>
            </a:stretch>
          </p:blipFill>
          <p:spPr>
            <a:xfrm>
              <a:off x="9211113" y="4045877"/>
              <a:ext cx="862315" cy="933154"/>
            </a:xfrm>
            <a:prstGeom prst="rect">
              <a:avLst/>
            </a:prstGeom>
          </p:spPr>
        </p:pic>
        <p:sp>
          <p:nvSpPr>
            <p:cNvPr id="45" name="TextBox 13">
              <a:extLst>
                <a:ext uri="{FF2B5EF4-FFF2-40B4-BE49-F238E27FC236}">
                  <a16:creationId xmlns:a16="http://schemas.microsoft.com/office/drawing/2014/main" id="{0399674A-FC05-AEDB-E006-EE26A56FAB14}"/>
                </a:ext>
              </a:extLst>
            </p:cNvPr>
            <p:cNvSpPr txBox="1"/>
            <p:nvPr/>
          </p:nvSpPr>
          <p:spPr>
            <a:xfrm>
              <a:off x="6548437" y="1374386"/>
              <a:ext cx="782738" cy="218888"/>
            </a:xfrm>
            <a:prstGeom prst="rect">
              <a:avLst/>
            </a:prstGeom>
            <a:noFill/>
          </p:spPr>
          <p:txBody>
            <a:bodyPr rot="0" spcFirstLastPara="0" vert="horz" wrap="square" lIns="121920" tIns="60960" rIns="121920" bIns="6096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sz="600" b="1">
                  <a:latin typeface="Montserrat"/>
                </a:rPr>
                <a:t>Low fat</a:t>
              </a:r>
              <a:endParaRPr lang="en-US" sz="600" b="1">
                <a:latin typeface="Montserrat"/>
              </a:endParaRPr>
            </a:p>
          </p:txBody>
        </p:sp>
        <p:sp>
          <p:nvSpPr>
            <p:cNvPr id="46" name="TextBox 14">
              <a:extLst>
                <a:ext uri="{FF2B5EF4-FFF2-40B4-BE49-F238E27FC236}">
                  <a16:creationId xmlns:a16="http://schemas.microsoft.com/office/drawing/2014/main" id="{056F1974-D03D-D094-E700-ECB21ABF3E5A}"/>
                </a:ext>
              </a:extLst>
            </p:cNvPr>
            <p:cNvSpPr txBox="1"/>
            <p:nvPr/>
          </p:nvSpPr>
          <p:spPr>
            <a:xfrm>
              <a:off x="7380367" y="1374385"/>
              <a:ext cx="1158913" cy="218888"/>
            </a:xfrm>
            <a:prstGeom prst="rect">
              <a:avLst/>
            </a:prstGeom>
            <a:noFill/>
          </p:spPr>
          <p:txBody>
            <a:bodyPr rot="0" spcFirstLastPara="0" vert="horz" wrap="square" lIns="121920" tIns="60960" rIns="121920" bIns="6096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sz="600" b="1">
                  <a:latin typeface="Montserrat"/>
                </a:rPr>
                <a:t>Sugar conscious</a:t>
              </a:r>
            </a:p>
          </p:txBody>
        </p:sp>
        <p:sp>
          <p:nvSpPr>
            <p:cNvPr id="47" name="TextBox 15">
              <a:extLst>
                <a:ext uri="{FF2B5EF4-FFF2-40B4-BE49-F238E27FC236}">
                  <a16:creationId xmlns:a16="http://schemas.microsoft.com/office/drawing/2014/main" id="{791F5243-1845-AE41-B2C4-4A630C119B3C}"/>
                </a:ext>
              </a:extLst>
            </p:cNvPr>
            <p:cNvSpPr txBox="1"/>
            <p:nvPr/>
          </p:nvSpPr>
          <p:spPr>
            <a:xfrm>
              <a:off x="8407620" y="1374384"/>
              <a:ext cx="1158913" cy="218888"/>
            </a:xfrm>
            <a:prstGeom prst="rect">
              <a:avLst/>
            </a:prstGeom>
            <a:noFill/>
          </p:spPr>
          <p:txBody>
            <a:bodyPr rot="0" spcFirstLastPara="0" vert="horz" wrap="square" lIns="121920" tIns="60960" rIns="121920" bIns="6096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sz="600" b="1">
                  <a:latin typeface="Montserrat"/>
                </a:rPr>
                <a:t>Low sodium</a:t>
              </a:r>
              <a:endParaRPr lang="en-US" sz="600"/>
            </a:p>
          </p:txBody>
        </p:sp>
        <p:sp>
          <p:nvSpPr>
            <p:cNvPr id="48" name="TextBox 16">
              <a:extLst>
                <a:ext uri="{FF2B5EF4-FFF2-40B4-BE49-F238E27FC236}">
                  <a16:creationId xmlns:a16="http://schemas.microsoft.com/office/drawing/2014/main" id="{56DAE669-D695-51D6-1D7B-9FB53ADBF87D}"/>
                </a:ext>
              </a:extLst>
            </p:cNvPr>
            <p:cNvSpPr txBox="1"/>
            <p:nvPr/>
          </p:nvSpPr>
          <p:spPr>
            <a:xfrm>
              <a:off x="9427638" y="1374383"/>
              <a:ext cx="1158913" cy="218888"/>
            </a:xfrm>
            <a:prstGeom prst="rect">
              <a:avLst/>
            </a:prstGeom>
            <a:noFill/>
          </p:spPr>
          <p:txBody>
            <a:bodyPr rot="0" spcFirstLastPara="0" vert="horz" wrap="square" lIns="121920" tIns="60960" rIns="121920" bIns="6096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sz="600" b="1">
                  <a:latin typeface="Montserrat"/>
                </a:rPr>
                <a:t>Low carbohydrate</a:t>
              </a:r>
              <a:endParaRPr lang="en-US" sz="600"/>
            </a:p>
          </p:txBody>
        </p:sp>
        <p:sp>
          <p:nvSpPr>
            <p:cNvPr id="49" name="TextBox 17">
              <a:extLst>
                <a:ext uri="{FF2B5EF4-FFF2-40B4-BE49-F238E27FC236}">
                  <a16:creationId xmlns:a16="http://schemas.microsoft.com/office/drawing/2014/main" id="{6DF3FE5E-8D47-174A-14E3-8F86E48C84B1}"/>
                </a:ext>
              </a:extLst>
            </p:cNvPr>
            <p:cNvSpPr txBox="1"/>
            <p:nvPr/>
          </p:nvSpPr>
          <p:spPr>
            <a:xfrm>
              <a:off x="6548437" y="2596961"/>
              <a:ext cx="782738" cy="218888"/>
            </a:xfrm>
            <a:prstGeom prst="rect">
              <a:avLst/>
            </a:prstGeom>
            <a:noFill/>
          </p:spPr>
          <p:txBody>
            <a:bodyPr rot="0" spcFirstLastPara="0" vert="horz" wrap="square" lIns="121920" tIns="60960" rIns="121920" bIns="6096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sz="600" b="1">
                  <a:latin typeface="Montserrat"/>
                </a:rPr>
                <a:t>Vegetarian</a:t>
              </a:r>
            </a:p>
          </p:txBody>
        </p:sp>
        <p:sp>
          <p:nvSpPr>
            <p:cNvPr id="50" name="TextBox 18">
              <a:extLst>
                <a:ext uri="{FF2B5EF4-FFF2-40B4-BE49-F238E27FC236}">
                  <a16:creationId xmlns:a16="http://schemas.microsoft.com/office/drawing/2014/main" id="{9D942220-39E9-8ECE-0398-42578DF96625}"/>
                </a:ext>
              </a:extLst>
            </p:cNvPr>
            <p:cNvSpPr txBox="1"/>
            <p:nvPr/>
          </p:nvSpPr>
          <p:spPr>
            <a:xfrm>
              <a:off x="7380367" y="2596960"/>
              <a:ext cx="1158913" cy="218888"/>
            </a:xfrm>
            <a:prstGeom prst="rect">
              <a:avLst/>
            </a:prstGeom>
            <a:noFill/>
          </p:spPr>
          <p:txBody>
            <a:bodyPr rot="0" spcFirstLastPara="0" vert="horz" wrap="square" lIns="121920" tIns="60960" rIns="121920" bIns="6096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sz="600" b="1">
                  <a:latin typeface="Montserrat"/>
                </a:rPr>
                <a:t>Flexitarian</a:t>
              </a:r>
              <a:endParaRPr lang="en-US" sz="600"/>
            </a:p>
          </p:txBody>
        </p:sp>
        <p:sp>
          <p:nvSpPr>
            <p:cNvPr id="51" name="TextBox 19">
              <a:extLst>
                <a:ext uri="{FF2B5EF4-FFF2-40B4-BE49-F238E27FC236}">
                  <a16:creationId xmlns:a16="http://schemas.microsoft.com/office/drawing/2014/main" id="{A71B9340-74F1-8221-B23F-B96F4F5B9225}"/>
                </a:ext>
              </a:extLst>
            </p:cNvPr>
            <p:cNvSpPr txBox="1"/>
            <p:nvPr/>
          </p:nvSpPr>
          <p:spPr>
            <a:xfrm>
              <a:off x="8429322" y="2596959"/>
              <a:ext cx="1158913" cy="218888"/>
            </a:xfrm>
            <a:prstGeom prst="rect">
              <a:avLst/>
            </a:prstGeom>
            <a:noFill/>
          </p:spPr>
          <p:txBody>
            <a:bodyPr rot="0" spcFirstLastPara="0" vert="horz" wrap="square" lIns="121920" tIns="60960" rIns="121920" bIns="6096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sz="600" b="1">
                  <a:latin typeface="Montserrat"/>
                </a:rPr>
                <a:t>Halal</a:t>
              </a:r>
              <a:endParaRPr lang="en-US" sz="600"/>
            </a:p>
          </p:txBody>
        </p:sp>
        <p:sp>
          <p:nvSpPr>
            <p:cNvPr id="52" name="TextBox 20">
              <a:extLst>
                <a:ext uri="{FF2B5EF4-FFF2-40B4-BE49-F238E27FC236}">
                  <a16:creationId xmlns:a16="http://schemas.microsoft.com/office/drawing/2014/main" id="{26D9B095-76A9-2F00-915F-F55A9DBC2E31}"/>
                </a:ext>
              </a:extLst>
            </p:cNvPr>
            <p:cNvSpPr txBox="1"/>
            <p:nvPr/>
          </p:nvSpPr>
          <p:spPr>
            <a:xfrm>
              <a:off x="9369764" y="2596958"/>
              <a:ext cx="1375938" cy="218888"/>
            </a:xfrm>
            <a:prstGeom prst="rect">
              <a:avLst/>
            </a:prstGeom>
            <a:noFill/>
          </p:spPr>
          <p:txBody>
            <a:bodyPr rot="0" spcFirstLastPara="0" vert="horz" wrap="square" lIns="121920" tIns="60960" rIns="121920" bIns="6096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sz="600" b="1">
                  <a:latin typeface="Montserrat"/>
                </a:rPr>
                <a:t>Wheat or gluten free</a:t>
              </a:r>
              <a:endParaRPr lang="en-US" sz="600"/>
            </a:p>
          </p:txBody>
        </p:sp>
        <p:sp>
          <p:nvSpPr>
            <p:cNvPr id="53" name="TextBox 21">
              <a:extLst>
                <a:ext uri="{FF2B5EF4-FFF2-40B4-BE49-F238E27FC236}">
                  <a16:creationId xmlns:a16="http://schemas.microsoft.com/office/drawing/2014/main" id="{8CB82399-F9D5-A2E8-E62D-792A10804CCD}"/>
                </a:ext>
              </a:extLst>
            </p:cNvPr>
            <p:cNvSpPr txBox="1"/>
            <p:nvPr/>
          </p:nvSpPr>
          <p:spPr>
            <a:xfrm>
              <a:off x="6881708" y="3835335"/>
              <a:ext cx="1267427" cy="218888"/>
            </a:xfrm>
            <a:prstGeom prst="rect">
              <a:avLst/>
            </a:prstGeom>
            <a:noFill/>
          </p:spPr>
          <p:txBody>
            <a:bodyPr rot="0" spcFirstLastPara="0" vert="horz" wrap="square" lIns="121920" tIns="60960" rIns="121920" bIns="6096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sz="600" b="1">
                  <a:latin typeface="Montserrat"/>
                </a:rPr>
                <a:t>Lactose/dairy free</a:t>
              </a:r>
              <a:endParaRPr lang="en-US" sz="600"/>
            </a:p>
          </p:txBody>
        </p:sp>
        <p:sp>
          <p:nvSpPr>
            <p:cNvPr id="54" name="TextBox 22">
              <a:extLst>
                <a:ext uri="{FF2B5EF4-FFF2-40B4-BE49-F238E27FC236}">
                  <a16:creationId xmlns:a16="http://schemas.microsoft.com/office/drawing/2014/main" id="{78F39665-1551-39CC-3FFF-6CBEC2EEDA8C}"/>
                </a:ext>
              </a:extLst>
            </p:cNvPr>
            <p:cNvSpPr txBox="1"/>
            <p:nvPr/>
          </p:nvSpPr>
          <p:spPr>
            <a:xfrm>
              <a:off x="8068112" y="3835334"/>
              <a:ext cx="1158913" cy="218888"/>
            </a:xfrm>
            <a:prstGeom prst="rect">
              <a:avLst/>
            </a:prstGeom>
            <a:noFill/>
          </p:spPr>
          <p:txBody>
            <a:bodyPr rot="0" spcFirstLastPara="0" vert="horz" wrap="square" lIns="121920" tIns="60960" rIns="121920" bIns="6096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sz="600" b="1">
                  <a:latin typeface="Montserrat"/>
                </a:rPr>
                <a:t>Vegan</a:t>
              </a:r>
            </a:p>
          </p:txBody>
        </p:sp>
        <p:sp>
          <p:nvSpPr>
            <p:cNvPr id="55" name="TextBox 23">
              <a:extLst>
                <a:ext uri="{FF2B5EF4-FFF2-40B4-BE49-F238E27FC236}">
                  <a16:creationId xmlns:a16="http://schemas.microsoft.com/office/drawing/2014/main" id="{87DD7C7E-D8D2-9BA4-87F2-1EA758F179A3}"/>
                </a:ext>
              </a:extLst>
            </p:cNvPr>
            <p:cNvSpPr txBox="1"/>
            <p:nvPr/>
          </p:nvSpPr>
          <p:spPr>
            <a:xfrm>
              <a:off x="9066429" y="3828099"/>
              <a:ext cx="1158913" cy="218888"/>
            </a:xfrm>
            <a:prstGeom prst="rect">
              <a:avLst/>
            </a:prstGeom>
            <a:noFill/>
          </p:spPr>
          <p:txBody>
            <a:bodyPr rot="0" spcFirstLastPara="0" vert="horz" wrap="square" lIns="121920" tIns="60960" rIns="121920" bIns="6096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sz="600" b="1">
                  <a:latin typeface="Montserrat"/>
                </a:rPr>
                <a:t>Kosher</a:t>
              </a:r>
              <a:endParaRPr lang="en-US" sz="600"/>
            </a:p>
          </p:txBody>
        </p:sp>
      </p:grpSp>
    </p:spTree>
    <p:extLst>
      <p:ext uri="{BB962C8B-B14F-4D97-AF65-F5344CB8AC3E}">
        <p14:creationId xmlns:p14="http://schemas.microsoft.com/office/powerpoint/2010/main" val="2122060687"/>
      </p:ext>
    </p:extLst>
  </p:cSld>
  <p:clrMapOvr>
    <a:masterClrMapping/>
  </p:clrMapOvr>
  <p:extLst>
    <p:ext uri="{6950BFC3-D8DA-4A85-94F7-54DA5524770B}">
      <p188:commentRel xmlns:p188="http://schemas.microsoft.com/office/powerpoint/2018/8/main" r:id="rId3"/>
    </p:ext>
  </p:extLst>
</p:sld>
</file>

<file path=ppt/slides/slide5.xml><?xml version="1.0" encoding="utf-8"?>
<p:sld xmlns:a="http://schemas.openxmlformats.org/drawingml/2006/main" xmlns:r="http://schemas.openxmlformats.org/officeDocument/2006/relationships" xmlns:p="http://schemas.openxmlformats.org/presentationml/2006/main" show="0">
  <p:cSld>
    <p:spTree>
      <p:nvGrpSpPr>
        <p:cNvPr id="1" name="Shape 391"/>
        <p:cNvGrpSpPr/>
        <p:nvPr/>
      </p:nvGrpSpPr>
      <p:grpSpPr>
        <a:xfrm>
          <a:off x="0" y="0"/>
          <a:ext cx="0" cy="0"/>
          <a:chOff x="0" y="0"/>
          <a:chExt cx="0" cy="0"/>
        </a:xfrm>
      </p:grpSpPr>
      <p:sp>
        <p:nvSpPr>
          <p:cNvPr id="392" name="Google Shape;392;p45"/>
          <p:cNvSpPr txBox="1">
            <a:spLocks noGrp="1"/>
          </p:cNvSpPr>
          <p:nvPr>
            <p:ph type="title"/>
          </p:nvPr>
        </p:nvSpPr>
        <p:spPr>
          <a:xfrm>
            <a:off x="354650" y="292625"/>
            <a:ext cx="8434800" cy="393600"/>
          </a:xfrm>
          <a:prstGeom prst="rect">
            <a:avLst/>
          </a:prstGeom>
        </p:spPr>
        <p:txBody>
          <a:bodyPr spcFirstLastPara="1" wrap="square" lIns="0" tIns="91425" rIns="0" bIns="91425" anchor="t" anchorCtr="0">
            <a:noAutofit/>
          </a:bodyPr>
          <a:lstStyle/>
          <a:p>
            <a:r>
              <a:rPr lang="en-GB">
                <a:latin typeface="Montserrat"/>
              </a:rPr>
              <a:t>Activate your channel specific needs </a:t>
            </a:r>
            <a:endParaRPr lang="en-GB"/>
          </a:p>
        </p:txBody>
      </p:sp>
      <p:sp>
        <p:nvSpPr>
          <p:cNvPr id="393" name="Google Shape;393;p45"/>
          <p:cNvSpPr txBox="1">
            <a:spLocks noGrp="1"/>
          </p:cNvSpPr>
          <p:nvPr>
            <p:ph type="body" idx="1"/>
          </p:nvPr>
        </p:nvSpPr>
        <p:spPr>
          <a:xfrm>
            <a:off x="352219" y="800128"/>
            <a:ext cx="8509270" cy="992526"/>
          </a:xfrm>
          <a:prstGeom prst="rect">
            <a:avLst/>
          </a:prstGeom>
        </p:spPr>
        <p:txBody>
          <a:bodyPr spcFirstLastPara="1" wrap="square" lIns="0" tIns="91425" rIns="0" bIns="91425" anchor="t" anchorCtr="0">
            <a:noAutofit/>
          </a:bodyPr>
          <a:lstStyle/>
          <a:p>
            <a:pPr marL="0" indent="0">
              <a:buNone/>
            </a:pPr>
            <a:r>
              <a:rPr lang="en-GB">
                <a:latin typeface="Montserrat"/>
              </a:rPr>
              <a:t>The “why behind the buy” - the primary decision-making criteria that drives shopper purchase include understanding the product itself. This has added an entirely new layer of complexity to how product makers provide information to shoppers, package and market their products.</a:t>
            </a:r>
            <a:endParaRPr lang="en-US"/>
          </a:p>
          <a:p>
            <a:pPr marL="0" indent="0">
              <a:buNone/>
            </a:pPr>
            <a:endParaRPr lang="en-GB">
              <a:latin typeface="Montserrat" pitchFamily="2" charset="77"/>
            </a:endParaRPr>
          </a:p>
        </p:txBody>
      </p:sp>
      <p:sp>
        <p:nvSpPr>
          <p:cNvPr id="395" name="Google Shape;395;p45"/>
          <p:cNvSpPr txBox="1">
            <a:spLocks noGrp="1"/>
          </p:cNvSpPr>
          <p:nvPr>
            <p:ph type="subTitle" idx="3"/>
          </p:nvPr>
        </p:nvSpPr>
        <p:spPr>
          <a:xfrm>
            <a:off x="354650" y="4857012"/>
            <a:ext cx="8159100" cy="184800"/>
          </a:xfrm>
          <a:prstGeom prst="rect">
            <a:avLst/>
          </a:prstGeom>
        </p:spPr>
        <p:txBody>
          <a:bodyPr spcFirstLastPara="1" wrap="square" lIns="0" tIns="91425" rIns="0" bIns="91425" anchor="b" anchorCtr="0">
            <a:noAutofit/>
          </a:bodyPr>
          <a:lstStyle/>
          <a:p>
            <a:pPr marL="0" lvl="0" indent="0" algn="l" rtl="0">
              <a:spcBef>
                <a:spcPts val="0"/>
              </a:spcBef>
              <a:spcAft>
                <a:spcPts val="0"/>
              </a:spcAft>
              <a:buNone/>
            </a:pPr>
            <a:endParaRPr/>
          </a:p>
        </p:txBody>
      </p:sp>
      <p:sp>
        <p:nvSpPr>
          <p:cNvPr id="2" name="Rectangle 1">
            <a:extLst>
              <a:ext uri="{FF2B5EF4-FFF2-40B4-BE49-F238E27FC236}">
                <a16:creationId xmlns:a16="http://schemas.microsoft.com/office/drawing/2014/main" id="{0B95BDBF-6CA4-2C32-92F4-B68AD6D281BC}"/>
              </a:ext>
            </a:extLst>
          </p:cNvPr>
          <p:cNvSpPr/>
          <p:nvPr/>
        </p:nvSpPr>
        <p:spPr>
          <a:xfrm>
            <a:off x="345930" y="1535709"/>
            <a:ext cx="3994152" cy="1293798"/>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00">
              <a:latin typeface="Montserrat" pitchFamily="2" charset="77"/>
            </a:endParaRPr>
          </a:p>
        </p:txBody>
      </p:sp>
      <p:sp>
        <p:nvSpPr>
          <p:cNvPr id="9" name="Rectangle 8">
            <a:extLst>
              <a:ext uri="{FF2B5EF4-FFF2-40B4-BE49-F238E27FC236}">
                <a16:creationId xmlns:a16="http://schemas.microsoft.com/office/drawing/2014/main" id="{07F7D4B1-E1BE-5888-6998-97399071C74B}"/>
              </a:ext>
            </a:extLst>
          </p:cNvPr>
          <p:cNvSpPr/>
          <p:nvPr/>
        </p:nvSpPr>
        <p:spPr>
          <a:xfrm>
            <a:off x="4419865" y="1535708"/>
            <a:ext cx="3994152" cy="1293798"/>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00">
              <a:latin typeface="Montserrat" pitchFamily="2" charset="77"/>
            </a:endParaRPr>
          </a:p>
        </p:txBody>
      </p:sp>
      <p:sp>
        <p:nvSpPr>
          <p:cNvPr id="11" name="Rectangle 10">
            <a:extLst>
              <a:ext uri="{FF2B5EF4-FFF2-40B4-BE49-F238E27FC236}">
                <a16:creationId xmlns:a16="http://schemas.microsoft.com/office/drawing/2014/main" id="{A4A267F2-696B-51D1-E370-D3A0EB0428A8}"/>
              </a:ext>
            </a:extLst>
          </p:cNvPr>
          <p:cNvSpPr/>
          <p:nvPr/>
        </p:nvSpPr>
        <p:spPr>
          <a:xfrm>
            <a:off x="345929" y="2890019"/>
            <a:ext cx="3994152" cy="1293798"/>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00">
              <a:latin typeface="Montserrat" pitchFamily="2" charset="77"/>
            </a:endParaRPr>
          </a:p>
        </p:txBody>
      </p:sp>
      <p:sp>
        <p:nvSpPr>
          <p:cNvPr id="12" name="Rectangle 11">
            <a:extLst>
              <a:ext uri="{FF2B5EF4-FFF2-40B4-BE49-F238E27FC236}">
                <a16:creationId xmlns:a16="http://schemas.microsoft.com/office/drawing/2014/main" id="{A2C05B5D-5DFB-044D-971B-AF7A2BFB8922}"/>
              </a:ext>
            </a:extLst>
          </p:cNvPr>
          <p:cNvSpPr/>
          <p:nvPr/>
        </p:nvSpPr>
        <p:spPr>
          <a:xfrm>
            <a:off x="4419864" y="2890018"/>
            <a:ext cx="3994152" cy="1293798"/>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00">
              <a:latin typeface="Montserrat" pitchFamily="2" charset="77"/>
            </a:endParaRPr>
          </a:p>
        </p:txBody>
      </p:sp>
      <p:sp>
        <p:nvSpPr>
          <p:cNvPr id="6" name="Google Shape;393;p45">
            <a:extLst>
              <a:ext uri="{FF2B5EF4-FFF2-40B4-BE49-F238E27FC236}">
                <a16:creationId xmlns:a16="http://schemas.microsoft.com/office/drawing/2014/main" id="{10737FDD-A49A-8C61-70D3-1020670BCA48}"/>
              </a:ext>
            </a:extLst>
          </p:cNvPr>
          <p:cNvSpPr txBox="1">
            <a:spLocks/>
          </p:cNvSpPr>
          <p:nvPr/>
        </p:nvSpPr>
        <p:spPr>
          <a:xfrm>
            <a:off x="483831" y="1565067"/>
            <a:ext cx="1261233" cy="351664"/>
          </a:xfrm>
          <a:prstGeom prst="rect">
            <a:avLst/>
          </a:prstGeom>
        </p:spPr>
        <p:txBody>
          <a:bodyPr spcFirstLastPara="1" vert="horz" wrap="square" lIns="0" tIns="91425" rIns="0" bIns="91425" rtlCol="0" anchor="t" anchorCtr="0">
            <a:noAutofit/>
          </a:bodyPr>
          <a:lstStyle>
            <a:defPPr marR="0" lvl="0" algn="l" rtl="0">
              <a:lnSpc>
                <a:spcPct val="100000"/>
              </a:lnSpc>
              <a:spcBef>
                <a:spcPts val="0"/>
              </a:spcBef>
              <a:spcAft>
                <a:spcPts val="0"/>
              </a:spcAft>
            </a:defPPr>
            <a:lvl1pPr marL="274320" marR="0" lvl="0" indent="-274320" algn="l" rtl="0">
              <a:lnSpc>
                <a:spcPct val="100000"/>
              </a:lnSpc>
              <a:spcBef>
                <a:spcPts val="0"/>
              </a:spcBef>
              <a:spcAft>
                <a:spcPts val="0"/>
              </a:spcAft>
              <a:buClr>
                <a:schemeClr val="tx1"/>
              </a:buClr>
              <a:buSzPts val="1300"/>
              <a:buFont typeface="Wingdings" pitchFamily="2" charset="2"/>
              <a:buChar char="§"/>
              <a:tabLst/>
              <a:defRPr sz="1100" b="0" i="0" u="none" strike="noStrike" cap="none">
                <a:solidFill>
                  <a:schemeClr val="tx1"/>
                </a:solidFill>
                <a:latin typeface="Montserrat" panose="00000500000000000000" pitchFamily="2" charset="0"/>
                <a:ea typeface="Montserrat" pitchFamily="2" charset="77"/>
                <a:cs typeface="Arial"/>
                <a:sym typeface="Arial"/>
              </a:defRPr>
            </a:lvl1pPr>
            <a:lvl2pPr marL="914400" marR="0" lvl="1" indent="-304800" algn="l" rtl="0">
              <a:lnSpc>
                <a:spcPct val="100000"/>
              </a:lnSpc>
              <a:spcBef>
                <a:spcPts val="1600"/>
              </a:spcBef>
              <a:spcAft>
                <a:spcPts val="0"/>
              </a:spcAft>
              <a:buClr>
                <a:schemeClr val="tx1"/>
              </a:buClr>
              <a:buSzPts val="1200"/>
              <a:buFont typeface="Wingdings" pitchFamily="2" charset="2"/>
              <a:buChar char="⎼"/>
              <a:tabLst/>
              <a:defRPr sz="1100" b="0" i="0" u="none" strike="noStrike" cap="none">
                <a:solidFill>
                  <a:schemeClr val="tx1"/>
                </a:solidFill>
                <a:latin typeface="Montserrat" pitchFamily="2" charset="77"/>
                <a:ea typeface="Montserrat" pitchFamily="2" charset="77"/>
                <a:cs typeface="Arial"/>
                <a:sym typeface="Arial"/>
              </a:defRPr>
            </a:lvl2pPr>
            <a:lvl3pPr marL="1371600" marR="0" lvl="2" indent="-292100" algn="l" rtl="0">
              <a:lnSpc>
                <a:spcPct val="100000"/>
              </a:lnSpc>
              <a:spcBef>
                <a:spcPts val="1600"/>
              </a:spcBef>
              <a:spcAft>
                <a:spcPts val="0"/>
              </a:spcAft>
              <a:buClr>
                <a:schemeClr val="tx1"/>
              </a:buClr>
              <a:buSzPts val="1000"/>
              <a:buFont typeface="Wingdings" pitchFamily="2" charset="2"/>
              <a:buChar char="○"/>
              <a:tabLst/>
              <a:defRPr sz="1100" b="0" i="0" u="none" strike="noStrike" cap="none">
                <a:solidFill>
                  <a:schemeClr val="tx1"/>
                </a:solidFill>
                <a:latin typeface="Montserrat" pitchFamily="2" charset="77"/>
                <a:ea typeface="Montserrat" pitchFamily="2" charset="77"/>
                <a:cs typeface="Arial"/>
                <a:sym typeface="Arial"/>
              </a:defRPr>
            </a:lvl3pPr>
            <a:lvl4pPr marL="1828800" marR="0" lvl="3" indent="-292100" algn="l" rtl="0">
              <a:lnSpc>
                <a:spcPct val="100000"/>
              </a:lnSpc>
              <a:spcBef>
                <a:spcPts val="1600"/>
              </a:spcBef>
              <a:spcAft>
                <a:spcPts val="0"/>
              </a:spcAft>
              <a:buClr>
                <a:schemeClr val="tx1"/>
              </a:buClr>
              <a:buSzPts val="1000"/>
              <a:buFont typeface="Wingdings" pitchFamily="2" charset="2"/>
              <a:buChar char="■"/>
              <a:tabLst/>
              <a:defRPr sz="1100" b="0" i="0" u="none" strike="noStrike" cap="none">
                <a:solidFill>
                  <a:schemeClr val="tx1"/>
                </a:solidFill>
                <a:latin typeface="Montserrat" pitchFamily="2" charset="77"/>
                <a:ea typeface="Montserrat" pitchFamily="2" charset="77"/>
                <a:cs typeface="Arial"/>
                <a:sym typeface="Arial"/>
              </a:defRPr>
            </a:lvl4pPr>
            <a:lvl5pPr marL="2286000" marR="0" lvl="4" indent="-292100" algn="l" rtl="0">
              <a:lnSpc>
                <a:spcPct val="100000"/>
              </a:lnSpc>
              <a:spcBef>
                <a:spcPts val="1600"/>
              </a:spcBef>
              <a:spcAft>
                <a:spcPts val="0"/>
              </a:spcAft>
              <a:buClr>
                <a:schemeClr val="tx1"/>
              </a:buClr>
              <a:buSzPts val="1000"/>
              <a:buFont typeface="Wingdings" pitchFamily="2" charset="2"/>
              <a:buChar char="⎼"/>
              <a:tabLst/>
              <a:defRPr sz="1100" b="0" i="0" u="none" strike="noStrike" cap="none">
                <a:solidFill>
                  <a:schemeClr val="tx1"/>
                </a:solidFill>
                <a:latin typeface="Montserrat" pitchFamily="2" charset="77"/>
                <a:ea typeface="Montserrat" pitchFamily="2" charset="77"/>
                <a:cs typeface="Arial"/>
                <a:sym typeface="Arial"/>
              </a:defRPr>
            </a:lvl5pPr>
            <a:lvl6pPr marL="2743200" marR="0" lvl="5" indent="-292100" algn="l" rtl="0">
              <a:lnSpc>
                <a:spcPct val="100000"/>
              </a:lnSpc>
              <a:spcBef>
                <a:spcPts val="1600"/>
              </a:spcBef>
              <a:spcAft>
                <a:spcPts val="0"/>
              </a:spcAft>
              <a:buClr>
                <a:srgbClr val="000000"/>
              </a:buClr>
              <a:buSzPts val="1000"/>
              <a:buFont typeface="Arial"/>
              <a:buChar char="○"/>
              <a:defRPr sz="1400" b="0" i="0" u="none" strike="noStrike" cap="none">
                <a:solidFill>
                  <a:srgbClr val="000000"/>
                </a:solidFill>
                <a:latin typeface="Arial"/>
                <a:ea typeface="Arial"/>
                <a:cs typeface="Arial"/>
                <a:sym typeface="Arial"/>
              </a:defRPr>
            </a:lvl6pPr>
            <a:lvl7pPr marL="3200400" marR="0" lvl="6" indent="-292100" algn="l" rtl="0">
              <a:lnSpc>
                <a:spcPct val="100000"/>
              </a:lnSpc>
              <a:spcBef>
                <a:spcPts val="1600"/>
              </a:spcBef>
              <a:spcAft>
                <a:spcPts val="0"/>
              </a:spcAft>
              <a:buClr>
                <a:srgbClr val="000000"/>
              </a:buClr>
              <a:buSzPts val="1000"/>
              <a:buFont typeface="Arial"/>
              <a:buChar char="■"/>
              <a:defRPr sz="1400" b="0" i="0" u="none" strike="noStrike" cap="none">
                <a:solidFill>
                  <a:srgbClr val="000000"/>
                </a:solidFill>
                <a:latin typeface="Arial"/>
                <a:ea typeface="Arial"/>
                <a:cs typeface="Arial"/>
                <a:sym typeface="Arial"/>
              </a:defRPr>
            </a:lvl7pPr>
            <a:lvl8pPr marL="3657600" marR="0" lvl="7" indent="-292100" algn="l" rtl="0">
              <a:lnSpc>
                <a:spcPct val="100000"/>
              </a:lnSpc>
              <a:spcBef>
                <a:spcPts val="1600"/>
              </a:spcBef>
              <a:spcAft>
                <a:spcPts val="0"/>
              </a:spcAft>
              <a:buClr>
                <a:srgbClr val="000000"/>
              </a:buClr>
              <a:buSzPts val="1000"/>
              <a:buFont typeface="Arial"/>
              <a:buChar char="⎼"/>
              <a:defRPr sz="1400" b="0" i="0" u="none" strike="noStrike" cap="none">
                <a:solidFill>
                  <a:srgbClr val="000000"/>
                </a:solidFill>
                <a:latin typeface="Arial"/>
                <a:ea typeface="Arial"/>
                <a:cs typeface="Arial"/>
                <a:sym typeface="Arial"/>
              </a:defRPr>
            </a:lvl8pPr>
            <a:lvl9pPr marL="4114800" marR="0" lvl="8" indent="-292100" algn="l" rtl="0">
              <a:lnSpc>
                <a:spcPct val="100000"/>
              </a:lnSpc>
              <a:spcBef>
                <a:spcPts val="1600"/>
              </a:spcBef>
              <a:spcAft>
                <a:spcPts val="1600"/>
              </a:spcAft>
              <a:buClr>
                <a:srgbClr val="000000"/>
              </a:buClr>
              <a:buSzPts val="1000"/>
              <a:buFont typeface="Arial"/>
              <a:buChar char="○"/>
              <a:defRPr sz="1400" b="0" i="0" u="none" strike="noStrike" cap="none">
                <a:solidFill>
                  <a:srgbClr val="000000"/>
                </a:solidFill>
                <a:latin typeface="Arial"/>
                <a:ea typeface="Arial"/>
                <a:cs typeface="Arial"/>
                <a:sym typeface="Arial"/>
              </a:defRPr>
            </a:lvl9pPr>
          </a:lstStyle>
          <a:p>
            <a:pPr marL="0" indent="0">
              <a:buNone/>
            </a:pPr>
            <a:r>
              <a:rPr lang="en-GB" sz="1000" b="1">
                <a:latin typeface="Montserrat"/>
              </a:rPr>
              <a:t>Sustainability</a:t>
            </a:r>
            <a:endParaRPr lang="en-US" sz="1000"/>
          </a:p>
        </p:txBody>
      </p:sp>
      <p:sp>
        <p:nvSpPr>
          <p:cNvPr id="43" name="Google Shape;393;p45">
            <a:extLst>
              <a:ext uri="{FF2B5EF4-FFF2-40B4-BE49-F238E27FC236}">
                <a16:creationId xmlns:a16="http://schemas.microsoft.com/office/drawing/2014/main" id="{ED66BA8E-1332-C7AF-546E-C4CD2B636B70}"/>
              </a:ext>
            </a:extLst>
          </p:cNvPr>
          <p:cNvSpPr txBox="1">
            <a:spLocks/>
          </p:cNvSpPr>
          <p:nvPr/>
        </p:nvSpPr>
        <p:spPr>
          <a:xfrm>
            <a:off x="483831" y="1890605"/>
            <a:ext cx="3706384" cy="351664"/>
          </a:xfrm>
          <a:prstGeom prst="rect">
            <a:avLst/>
          </a:prstGeom>
        </p:spPr>
        <p:txBody>
          <a:bodyPr spcFirstLastPara="1" vert="horz" wrap="square" lIns="0" tIns="91425" rIns="0" bIns="91425" rtlCol="0" anchor="t" anchorCtr="0">
            <a:noAutofit/>
          </a:bodyPr>
          <a:lstStyle>
            <a:defPPr marR="0" lvl="0" algn="l" rtl="0">
              <a:lnSpc>
                <a:spcPct val="100000"/>
              </a:lnSpc>
              <a:spcBef>
                <a:spcPts val="0"/>
              </a:spcBef>
              <a:spcAft>
                <a:spcPts val="0"/>
              </a:spcAft>
            </a:defPPr>
            <a:lvl1pPr marL="274320" marR="0" lvl="0" indent="-274320" algn="l" rtl="0">
              <a:lnSpc>
                <a:spcPct val="100000"/>
              </a:lnSpc>
              <a:spcBef>
                <a:spcPts val="0"/>
              </a:spcBef>
              <a:spcAft>
                <a:spcPts val="0"/>
              </a:spcAft>
              <a:buClr>
                <a:schemeClr val="tx1"/>
              </a:buClr>
              <a:buSzPts val="1300"/>
              <a:buFont typeface="Wingdings" pitchFamily="2" charset="2"/>
              <a:buChar char="§"/>
              <a:tabLst/>
              <a:defRPr sz="1100" b="0" i="0" u="none" strike="noStrike" cap="none">
                <a:solidFill>
                  <a:schemeClr val="tx1"/>
                </a:solidFill>
                <a:latin typeface="Montserrat" panose="00000500000000000000" pitchFamily="2" charset="0"/>
                <a:ea typeface="Montserrat" pitchFamily="2" charset="77"/>
                <a:cs typeface="Arial"/>
                <a:sym typeface="Arial"/>
              </a:defRPr>
            </a:lvl1pPr>
            <a:lvl2pPr marL="914400" marR="0" lvl="1" indent="-304800" algn="l" rtl="0">
              <a:lnSpc>
                <a:spcPct val="100000"/>
              </a:lnSpc>
              <a:spcBef>
                <a:spcPts val="1600"/>
              </a:spcBef>
              <a:spcAft>
                <a:spcPts val="0"/>
              </a:spcAft>
              <a:buClr>
                <a:schemeClr val="tx1"/>
              </a:buClr>
              <a:buSzPts val="1200"/>
              <a:buFont typeface="Wingdings" pitchFamily="2" charset="2"/>
              <a:buChar char="⎼"/>
              <a:tabLst/>
              <a:defRPr sz="1100" b="0" i="0" u="none" strike="noStrike" cap="none">
                <a:solidFill>
                  <a:schemeClr val="tx1"/>
                </a:solidFill>
                <a:latin typeface="Montserrat" pitchFamily="2" charset="77"/>
                <a:ea typeface="Montserrat" pitchFamily="2" charset="77"/>
                <a:cs typeface="Arial"/>
                <a:sym typeface="Arial"/>
              </a:defRPr>
            </a:lvl2pPr>
            <a:lvl3pPr marL="1371600" marR="0" lvl="2" indent="-292100" algn="l" rtl="0">
              <a:lnSpc>
                <a:spcPct val="100000"/>
              </a:lnSpc>
              <a:spcBef>
                <a:spcPts val="1600"/>
              </a:spcBef>
              <a:spcAft>
                <a:spcPts val="0"/>
              </a:spcAft>
              <a:buClr>
                <a:schemeClr val="tx1"/>
              </a:buClr>
              <a:buSzPts val="1000"/>
              <a:buFont typeface="Wingdings" pitchFamily="2" charset="2"/>
              <a:buChar char="○"/>
              <a:tabLst/>
              <a:defRPr sz="1100" b="0" i="0" u="none" strike="noStrike" cap="none">
                <a:solidFill>
                  <a:schemeClr val="tx1"/>
                </a:solidFill>
                <a:latin typeface="Montserrat" pitchFamily="2" charset="77"/>
                <a:ea typeface="Montserrat" pitchFamily="2" charset="77"/>
                <a:cs typeface="Arial"/>
                <a:sym typeface="Arial"/>
              </a:defRPr>
            </a:lvl3pPr>
            <a:lvl4pPr marL="1828800" marR="0" lvl="3" indent="-292100" algn="l" rtl="0">
              <a:lnSpc>
                <a:spcPct val="100000"/>
              </a:lnSpc>
              <a:spcBef>
                <a:spcPts val="1600"/>
              </a:spcBef>
              <a:spcAft>
                <a:spcPts val="0"/>
              </a:spcAft>
              <a:buClr>
                <a:schemeClr val="tx1"/>
              </a:buClr>
              <a:buSzPts val="1000"/>
              <a:buFont typeface="Wingdings" pitchFamily="2" charset="2"/>
              <a:buChar char="■"/>
              <a:tabLst/>
              <a:defRPr sz="1100" b="0" i="0" u="none" strike="noStrike" cap="none">
                <a:solidFill>
                  <a:schemeClr val="tx1"/>
                </a:solidFill>
                <a:latin typeface="Montserrat" pitchFamily="2" charset="77"/>
                <a:ea typeface="Montserrat" pitchFamily="2" charset="77"/>
                <a:cs typeface="Arial"/>
                <a:sym typeface="Arial"/>
              </a:defRPr>
            </a:lvl4pPr>
            <a:lvl5pPr marL="2286000" marR="0" lvl="4" indent="-292100" algn="l" rtl="0">
              <a:lnSpc>
                <a:spcPct val="100000"/>
              </a:lnSpc>
              <a:spcBef>
                <a:spcPts val="1600"/>
              </a:spcBef>
              <a:spcAft>
                <a:spcPts val="0"/>
              </a:spcAft>
              <a:buClr>
                <a:schemeClr val="tx1"/>
              </a:buClr>
              <a:buSzPts val="1000"/>
              <a:buFont typeface="Wingdings" pitchFamily="2" charset="2"/>
              <a:buChar char="⎼"/>
              <a:tabLst/>
              <a:defRPr sz="1100" b="0" i="0" u="none" strike="noStrike" cap="none">
                <a:solidFill>
                  <a:schemeClr val="tx1"/>
                </a:solidFill>
                <a:latin typeface="Montserrat" pitchFamily="2" charset="77"/>
                <a:ea typeface="Montserrat" pitchFamily="2" charset="77"/>
                <a:cs typeface="Arial"/>
                <a:sym typeface="Arial"/>
              </a:defRPr>
            </a:lvl5pPr>
            <a:lvl6pPr marL="2743200" marR="0" lvl="5" indent="-292100" algn="l" rtl="0">
              <a:lnSpc>
                <a:spcPct val="100000"/>
              </a:lnSpc>
              <a:spcBef>
                <a:spcPts val="1600"/>
              </a:spcBef>
              <a:spcAft>
                <a:spcPts val="0"/>
              </a:spcAft>
              <a:buClr>
                <a:srgbClr val="000000"/>
              </a:buClr>
              <a:buSzPts val="1000"/>
              <a:buFont typeface="Arial"/>
              <a:buChar char="○"/>
              <a:defRPr sz="1400" b="0" i="0" u="none" strike="noStrike" cap="none">
                <a:solidFill>
                  <a:srgbClr val="000000"/>
                </a:solidFill>
                <a:latin typeface="Arial"/>
                <a:ea typeface="Arial"/>
                <a:cs typeface="Arial"/>
                <a:sym typeface="Arial"/>
              </a:defRPr>
            </a:lvl6pPr>
            <a:lvl7pPr marL="3200400" marR="0" lvl="6" indent="-292100" algn="l" rtl="0">
              <a:lnSpc>
                <a:spcPct val="100000"/>
              </a:lnSpc>
              <a:spcBef>
                <a:spcPts val="1600"/>
              </a:spcBef>
              <a:spcAft>
                <a:spcPts val="0"/>
              </a:spcAft>
              <a:buClr>
                <a:srgbClr val="000000"/>
              </a:buClr>
              <a:buSzPts val="1000"/>
              <a:buFont typeface="Arial"/>
              <a:buChar char="■"/>
              <a:defRPr sz="1400" b="0" i="0" u="none" strike="noStrike" cap="none">
                <a:solidFill>
                  <a:srgbClr val="000000"/>
                </a:solidFill>
                <a:latin typeface="Arial"/>
                <a:ea typeface="Arial"/>
                <a:cs typeface="Arial"/>
                <a:sym typeface="Arial"/>
              </a:defRPr>
            </a:lvl7pPr>
            <a:lvl8pPr marL="3657600" marR="0" lvl="7" indent="-292100" algn="l" rtl="0">
              <a:lnSpc>
                <a:spcPct val="100000"/>
              </a:lnSpc>
              <a:spcBef>
                <a:spcPts val="1600"/>
              </a:spcBef>
              <a:spcAft>
                <a:spcPts val="0"/>
              </a:spcAft>
              <a:buClr>
                <a:srgbClr val="000000"/>
              </a:buClr>
              <a:buSzPts val="1000"/>
              <a:buFont typeface="Arial"/>
              <a:buChar char="⎼"/>
              <a:defRPr sz="1400" b="0" i="0" u="none" strike="noStrike" cap="none">
                <a:solidFill>
                  <a:srgbClr val="000000"/>
                </a:solidFill>
                <a:latin typeface="Arial"/>
                <a:ea typeface="Arial"/>
                <a:cs typeface="Arial"/>
                <a:sym typeface="Arial"/>
              </a:defRPr>
            </a:lvl8pPr>
            <a:lvl9pPr marL="4114800" marR="0" lvl="8" indent="-292100" algn="l" rtl="0">
              <a:lnSpc>
                <a:spcPct val="100000"/>
              </a:lnSpc>
              <a:spcBef>
                <a:spcPts val="1600"/>
              </a:spcBef>
              <a:spcAft>
                <a:spcPts val="1600"/>
              </a:spcAft>
              <a:buClr>
                <a:srgbClr val="000000"/>
              </a:buClr>
              <a:buSzPts val="1000"/>
              <a:buFont typeface="Arial"/>
              <a:buChar char="○"/>
              <a:defRPr sz="1400" b="0" i="0" u="none" strike="noStrike" cap="none">
                <a:solidFill>
                  <a:srgbClr val="000000"/>
                </a:solidFill>
                <a:latin typeface="Arial"/>
                <a:ea typeface="Arial"/>
                <a:cs typeface="Arial"/>
                <a:sym typeface="Arial"/>
              </a:defRPr>
            </a:lvl9pPr>
          </a:lstStyle>
          <a:p>
            <a:pPr marL="0" indent="0">
              <a:buNone/>
            </a:pPr>
            <a:r>
              <a:rPr lang="en-GB" sz="1000">
                <a:latin typeface="Montserrat"/>
              </a:rPr>
              <a:t>Shoppers demand product transparency to identify healthy, socially and environmentally friendly products that meet their desired needs and enable them to make an informed purchasing decision. </a:t>
            </a:r>
            <a:endParaRPr lang="en-US" sz="1000"/>
          </a:p>
        </p:txBody>
      </p:sp>
      <p:sp>
        <p:nvSpPr>
          <p:cNvPr id="44" name="Google Shape;393;p45">
            <a:extLst>
              <a:ext uri="{FF2B5EF4-FFF2-40B4-BE49-F238E27FC236}">
                <a16:creationId xmlns:a16="http://schemas.microsoft.com/office/drawing/2014/main" id="{6A2AB794-8A84-A801-7D06-69E7B500E97F}"/>
              </a:ext>
            </a:extLst>
          </p:cNvPr>
          <p:cNvSpPr txBox="1">
            <a:spLocks/>
          </p:cNvSpPr>
          <p:nvPr/>
        </p:nvSpPr>
        <p:spPr>
          <a:xfrm>
            <a:off x="527236" y="2954028"/>
            <a:ext cx="1811030" cy="351664"/>
          </a:xfrm>
          <a:prstGeom prst="rect">
            <a:avLst/>
          </a:prstGeom>
        </p:spPr>
        <p:txBody>
          <a:bodyPr spcFirstLastPara="1" vert="horz" wrap="square" lIns="0" tIns="91425" rIns="0" bIns="91425" rtlCol="0" anchor="t" anchorCtr="0">
            <a:noAutofit/>
          </a:bodyPr>
          <a:lstStyle>
            <a:defPPr marR="0" lvl="0" algn="l" rtl="0">
              <a:lnSpc>
                <a:spcPct val="100000"/>
              </a:lnSpc>
              <a:spcBef>
                <a:spcPts val="0"/>
              </a:spcBef>
              <a:spcAft>
                <a:spcPts val="0"/>
              </a:spcAft>
            </a:defPPr>
            <a:lvl1pPr marL="274320" marR="0" lvl="0" indent="-274320" algn="l" rtl="0">
              <a:lnSpc>
                <a:spcPct val="100000"/>
              </a:lnSpc>
              <a:spcBef>
                <a:spcPts val="0"/>
              </a:spcBef>
              <a:spcAft>
                <a:spcPts val="0"/>
              </a:spcAft>
              <a:buClr>
                <a:schemeClr val="tx1"/>
              </a:buClr>
              <a:buSzPts val="1300"/>
              <a:buFont typeface="Wingdings" pitchFamily="2" charset="2"/>
              <a:buChar char="§"/>
              <a:tabLst/>
              <a:defRPr sz="1100" b="0" i="0" u="none" strike="noStrike" cap="none">
                <a:solidFill>
                  <a:schemeClr val="tx1"/>
                </a:solidFill>
                <a:latin typeface="Montserrat" panose="00000500000000000000" pitchFamily="2" charset="0"/>
                <a:ea typeface="Montserrat" pitchFamily="2" charset="77"/>
                <a:cs typeface="Arial"/>
                <a:sym typeface="Arial"/>
              </a:defRPr>
            </a:lvl1pPr>
            <a:lvl2pPr marL="914400" marR="0" lvl="1" indent="-304800" algn="l" rtl="0">
              <a:lnSpc>
                <a:spcPct val="100000"/>
              </a:lnSpc>
              <a:spcBef>
                <a:spcPts val="1600"/>
              </a:spcBef>
              <a:spcAft>
                <a:spcPts val="0"/>
              </a:spcAft>
              <a:buClr>
                <a:schemeClr val="tx1"/>
              </a:buClr>
              <a:buSzPts val="1200"/>
              <a:buFont typeface="Wingdings" pitchFamily="2" charset="2"/>
              <a:buChar char="⎼"/>
              <a:tabLst/>
              <a:defRPr sz="1100" b="0" i="0" u="none" strike="noStrike" cap="none">
                <a:solidFill>
                  <a:schemeClr val="tx1"/>
                </a:solidFill>
                <a:latin typeface="Montserrat" pitchFamily="2" charset="77"/>
                <a:ea typeface="Montserrat" pitchFamily="2" charset="77"/>
                <a:cs typeface="Arial"/>
                <a:sym typeface="Arial"/>
              </a:defRPr>
            </a:lvl2pPr>
            <a:lvl3pPr marL="1371600" marR="0" lvl="2" indent="-292100" algn="l" rtl="0">
              <a:lnSpc>
                <a:spcPct val="100000"/>
              </a:lnSpc>
              <a:spcBef>
                <a:spcPts val="1600"/>
              </a:spcBef>
              <a:spcAft>
                <a:spcPts val="0"/>
              </a:spcAft>
              <a:buClr>
                <a:schemeClr val="tx1"/>
              </a:buClr>
              <a:buSzPts val="1000"/>
              <a:buFont typeface="Wingdings" pitchFamily="2" charset="2"/>
              <a:buChar char="○"/>
              <a:tabLst/>
              <a:defRPr sz="1100" b="0" i="0" u="none" strike="noStrike" cap="none">
                <a:solidFill>
                  <a:schemeClr val="tx1"/>
                </a:solidFill>
                <a:latin typeface="Montserrat" pitchFamily="2" charset="77"/>
                <a:ea typeface="Montserrat" pitchFamily="2" charset="77"/>
                <a:cs typeface="Arial"/>
                <a:sym typeface="Arial"/>
              </a:defRPr>
            </a:lvl3pPr>
            <a:lvl4pPr marL="1828800" marR="0" lvl="3" indent="-292100" algn="l" rtl="0">
              <a:lnSpc>
                <a:spcPct val="100000"/>
              </a:lnSpc>
              <a:spcBef>
                <a:spcPts val="1600"/>
              </a:spcBef>
              <a:spcAft>
                <a:spcPts val="0"/>
              </a:spcAft>
              <a:buClr>
                <a:schemeClr val="tx1"/>
              </a:buClr>
              <a:buSzPts val="1000"/>
              <a:buFont typeface="Wingdings" pitchFamily="2" charset="2"/>
              <a:buChar char="■"/>
              <a:tabLst/>
              <a:defRPr sz="1100" b="0" i="0" u="none" strike="noStrike" cap="none">
                <a:solidFill>
                  <a:schemeClr val="tx1"/>
                </a:solidFill>
                <a:latin typeface="Montserrat" pitchFamily="2" charset="77"/>
                <a:ea typeface="Montserrat" pitchFamily="2" charset="77"/>
                <a:cs typeface="Arial"/>
                <a:sym typeface="Arial"/>
              </a:defRPr>
            </a:lvl4pPr>
            <a:lvl5pPr marL="2286000" marR="0" lvl="4" indent="-292100" algn="l" rtl="0">
              <a:lnSpc>
                <a:spcPct val="100000"/>
              </a:lnSpc>
              <a:spcBef>
                <a:spcPts val="1600"/>
              </a:spcBef>
              <a:spcAft>
                <a:spcPts val="0"/>
              </a:spcAft>
              <a:buClr>
                <a:schemeClr val="tx1"/>
              </a:buClr>
              <a:buSzPts val="1000"/>
              <a:buFont typeface="Wingdings" pitchFamily="2" charset="2"/>
              <a:buChar char="⎼"/>
              <a:tabLst/>
              <a:defRPr sz="1100" b="0" i="0" u="none" strike="noStrike" cap="none">
                <a:solidFill>
                  <a:schemeClr val="tx1"/>
                </a:solidFill>
                <a:latin typeface="Montserrat" pitchFamily="2" charset="77"/>
                <a:ea typeface="Montserrat" pitchFamily="2" charset="77"/>
                <a:cs typeface="Arial"/>
                <a:sym typeface="Arial"/>
              </a:defRPr>
            </a:lvl5pPr>
            <a:lvl6pPr marL="2743200" marR="0" lvl="5" indent="-292100" algn="l" rtl="0">
              <a:lnSpc>
                <a:spcPct val="100000"/>
              </a:lnSpc>
              <a:spcBef>
                <a:spcPts val="1600"/>
              </a:spcBef>
              <a:spcAft>
                <a:spcPts val="0"/>
              </a:spcAft>
              <a:buClr>
                <a:srgbClr val="000000"/>
              </a:buClr>
              <a:buSzPts val="1000"/>
              <a:buFont typeface="Arial"/>
              <a:buChar char="○"/>
              <a:defRPr sz="1400" b="0" i="0" u="none" strike="noStrike" cap="none">
                <a:solidFill>
                  <a:srgbClr val="000000"/>
                </a:solidFill>
                <a:latin typeface="Arial"/>
                <a:ea typeface="Arial"/>
                <a:cs typeface="Arial"/>
                <a:sym typeface="Arial"/>
              </a:defRPr>
            </a:lvl6pPr>
            <a:lvl7pPr marL="3200400" marR="0" lvl="6" indent="-292100" algn="l" rtl="0">
              <a:lnSpc>
                <a:spcPct val="100000"/>
              </a:lnSpc>
              <a:spcBef>
                <a:spcPts val="1600"/>
              </a:spcBef>
              <a:spcAft>
                <a:spcPts val="0"/>
              </a:spcAft>
              <a:buClr>
                <a:srgbClr val="000000"/>
              </a:buClr>
              <a:buSzPts val="1000"/>
              <a:buFont typeface="Arial"/>
              <a:buChar char="■"/>
              <a:defRPr sz="1400" b="0" i="0" u="none" strike="noStrike" cap="none">
                <a:solidFill>
                  <a:srgbClr val="000000"/>
                </a:solidFill>
                <a:latin typeface="Arial"/>
                <a:ea typeface="Arial"/>
                <a:cs typeface="Arial"/>
                <a:sym typeface="Arial"/>
              </a:defRPr>
            </a:lvl7pPr>
            <a:lvl8pPr marL="3657600" marR="0" lvl="7" indent="-292100" algn="l" rtl="0">
              <a:lnSpc>
                <a:spcPct val="100000"/>
              </a:lnSpc>
              <a:spcBef>
                <a:spcPts val="1600"/>
              </a:spcBef>
              <a:spcAft>
                <a:spcPts val="0"/>
              </a:spcAft>
              <a:buClr>
                <a:srgbClr val="000000"/>
              </a:buClr>
              <a:buSzPts val="1000"/>
              <a:buFont typeface="Arial"/>
              <a:buChar char="⎼"/>
              <a:defRPr sz="1400" b="0" i="0" u="none" strike="noStrike" cap="none">
                <a:solidFill>
                  <a:srgbClr val="000000"/>
                </a:solidFill>
                <a:latin typeface="Arial"/>
                <a:ea typeface="Arial"/>
                <a:cs typeface="Arial"/>
                <a:sym typeface="Arial"/>
              </a:defRPr>
            </a:lvl8pPr>
            <a:lvl9pPr marL="4114800" marR="0" lvl="8" indent="-292100" algn="l" rtl="0">
              <a:lnSpc>
                <a:spcPct val="100000"/>
              </a:lnSpc>
              <a:spcBef>
                <a:spcPts val="1600"/>
              </a:spcBef>
              <a:spcAft>
                <a:spcPts val="1600"/>
              </a:spcAft>
              <a:buClr>
                <a:srgbClr val="000000"/>
              </a:buClr>
              <a:buSzPts val="1000"/>
              <a:buFont typeface="Arial"/>
              <a:buChar char="○"/>
              <a:defRPr sz="1400" b="0" i="0" u="none" strike="noStrike" cap="none">
                <a:solidFill>
                  <a:srgbClr val="000000"/>
                </a:solidFill>
                <a:latin typeface="Arial"/>
                <a:ea typeface="Arial"/>
                <a:cs typeface="Arial"/>
                <a:sym typeface="Arial"/>
              </a:defRPr>
            </a:lvl9pPr>
          </a:lstStyle>
          <a:p>
            <a:pPr marL="0" indent="0">
              <a:buNone/>
            </a:pPr>
            <a:r>
              <a:rPr lang="en-GB" sz="1000" b="1">
                <a:latin typeface="Montserrat"/>
              </a:rPr>
              <a:t>Health and wellness</a:t>
            </a:r>
            <a:endParaRPr lang="en-US"/>
          </a:p>
        </p:txBody>
      </p:sp>
      <p:sp>
        <p:nvSpPr>
          <p:cNvPr id="45" name="Google Shape;393;p45">
            <a:extLst>
              <a:ext uri="{FF2B5EF4-FFF2-40B4-BE49-F238E27FC236}">
                <a16:creationId xmlns:a16="http://schemas.microsoft.com/office/drawing/2014/main" id="{482A868A-27FD-7ECF-527A-73C8381BFAF7}"/>
              </a:ext>
            </a:extLst>
          </p:cNvPr>
          <p:cNvSpPr txBox="1">
            <a:spLocks/>
          </p:cNvSpPr>
          <p:nvPr/>
        </p:nvSpPr>
        <p:spPr>
          <a:xfrm>
            <a:off x="527236" y="3279566"/>
            <a:ext cx="3706384" cy="351664"/>
          </a:xfrm>
          <a:prstGeom prst="rect">
            <a:avLst/>
          </a:prstGeom>
        </p:spPr>
        <p:txBody>
          <a:bodyPr spcFirstLastPara="1" vert="horz" wrap="square" lIns="0" tIns="91425" rIns="0" bIns="91425" rtlCol="0" anchor="t" anchorCtr="0">
            <a:noAutofit/>
          </a:bodyPr>
          <a:lstStyle>
            <a:defPPr marR="0" lvl="0" algn="l" rtl="0">
              <a:lnSpc>
                <a:spcPct val="100000"/>
              </a:lnSpc>
              <a:spcBef>
                <a:spcPts val="0"/>
              </a:spcBef>
              <a:spcAft>
                <a:spcPts val="0"/>
              </a:spcAft>
            </a:defPPr>
            <a:lvl1pPr marL="274320" marR="0" lvl="0" indent="-274320" algn="l" rtl="0">
              <a:lnSpc>
                <a:spcPct val="100000"/>
              </a:lnSpc>
              <a:spcBef>
                <a:spcPts val="0"/>
              </a:spcBef>
              <a:spcAft>
                <a:spcPts val="0"/>
              </a:spcAft>
              <a:buClr>
                <a:schemeClr val="tx1"/>
              </a:buClr>
              <a:buSzPts val="1300"/>
              <a:buFont typeface="Wingdings" pitchFamily="2" charset="2"/>
              <a:buChar char="§"/>
              <a:tabLst/>
              <a:defRPr sz="1100" b="0" i="0" u="none" strike="noStrike" cap="none">
                <a:solidFill>
                  <a:schemeClr val="tx1"/>
                </a:solidFill>
                <a:latin typeface="Montserrat" panose="00000500000000000000" pitchFamily="2" charset="0"/>
                <a:ea typeface="Montserrat" pitchFamily="2" charset="77"/>
                <a:cs typeface="Arial"/>
                <a:sym typeface="Arial"/>
              </a:defRPr>
            </a:lvl1pPr>
            <a:lvl2pPr marL="914400" marR="0" lvl="1" indent="-304800" algn="l" rtl="0">
              <a:lnSpc>
                <a:spcPct val="100000"/>
              </a:lnSpc>
              <a:spcBef>
                <a:spcPts val="1600"/>
              </a:spcBef>
              <a:spcAft>
                <a:spcPts val="0"/>
              </a:spcAft>
              <a:buClr>
                <a:schemeClr val="tx1"/>
              </a:buClr>
              <a:buSzPts val="1200"/>
              <a:buFont typeface="Wingdings" pitchFamily="2" charset="2"/>
              <a:buChar char="⎼"/>
              <a:tabLst/>
              <a:defRPr sz="1100" b="0" i="0" u="none" strike="noStrike" cap="none">
                <a:solidFill>
                  <a:schemeClr val="tx1"/>
                </a:solidFill>
                <a:latin typeface="Montserrat" pitchFamily="2" charset="77"/>
                <a:ea typeface="Montserrat" pitchFamily="2" charset="77"/>
                <a:cs typeface="Arial"/>
                <a:sym typeface="Arial"/>
              </a:defRPr>
            </a:lvl2pPr>
            <a:lvl3pPr marL="1371600" marR="0" lvl="2" indent="-292100" algn="l" rtl="0">
              <a:lnSpc>
                <a:spcPct val="100000"/>
              </a:lnSpc>
              <a:spcBef>
                <a:spcPts val="1600"/>
              </a:spcBef>
              <a:spcAft>
                <a:spcPts val="0"/>
              </a:spcAft>
              <a:buClr>
                <a:schemeClr val="tx1"/>
              </a:buClr>
              <a:buSzPts val="1000"/>
              <a:buFont typeface="Wingdings" pitchFamily="2" charset="2"/>
              <a:buChar char="○"/>
              <a:tabLst/>
              <a:defRPr sz="1100" b="0" i="0" u="none" strike="noStrike" cap="none">
                <a:solidFill>
                  <a:schemeClr val="tx1"/>
                </a:solidFill>
                <a:latin typeface="Montserrat" pitchFamily="2" charset="77"/>
                <a:ea typeface="Montserrat" pitchFamily="2" charset="77"/>
                <a:cs typeface="Arial"/>
                <a:sym typeface="Arial"/>
              </a:defRPr>
            </a:lvl3pPr>
            <a:lvl4pPr marL="1828800" marR="0" lvl="3" indent="-292100" algn="l" rtl="0">
              <a:lnSpc>
                <a:spcPct val="100000"/>
              </a:lnSpc>
              <a:spcBef>
                <a:spcPts val="1600"/>
              </a:spcBef>
              <a:spcAft>
                <a:spcPts val="0"/>
              </a:spcAft>
              <a:buClr>
                <a:schemeClr val="tx1"/>
              </a:buClr>
              <a:buSzPts val="1000"/>
              <a:buFont typeface="Wingdings" pitchFamily="2" charset="2"/>
              <a:buChar char="■"/>
              <a:tabLst/>
              <a:defRPr sz="1100" b="0" i="0" u="none" strike="noStrike" cap="none">
                <a:solidFill>
                  <a:schemeClr val="tx1"/>
                </a:solidFill>
                <a:latin typeface="Montserrat" pitchFamily="2" charset="77"/>
                <a:ea typeface="Montserrat" pitchFamily="2" charset="77"/>
                <a:cs typeface="Arial"/>
                <a:sym typeface="Arial"/>
              </a:defRPr>
            </a:lvl4pPr>
            <a:lvl5pPr marL="2286000" marR="0" lvl="4" indent="-292100" algn="l" rtl="0">
              <a:lnSpc>
                <a:spcPct val="100000"/>
              </a:lnSpc>
              <a:spcBef>
                <a:spcPts val="1600"/>
              </a:spcBef>
              <a:spcAft>
                <a:spcPts val="0"/>
              </a:spcAft>
              <a:buClr>
                <a:schemeClr val="tx1"/>
              </a:buClr>
              <a:buSzPts val="1000"/>
              <a:buFont typeface="Wingdings" pitchFamily="2" charset="2"/>
              <a:buChar char="⎼"/>
              <a:tabLst/>
              <a:defRPr sz="1100" b="0" i="0" u="none" strike="noStrike" cap="none">
                <a:solidFill>
                  <a:schemeClr val="tx1"/>
                </a:solidFill>
                <a:latin typeface="Montserrat" pitchFamily="2" charset="77"/>
                <a:ea typeface="Montserrat" pitchFamily="2" charset="77"/>
                <a:cs typeface="Arial"/>
                <a:sym typeface="Arial"/>
              </a:defRPr>
            </a:lvl5pPr>
            <a:lvl6pPr marL="2743200" marR="0" lvl="5" indent="-292100" algn="l" rtl="0">
              <a:lnSpc>
                <a:spcPct val="100000"/>
              </a:lnSpc>
              <a:spcBef>
                <a:spcPts val="1600"/>
              </a:spcBef>
              <a:spcAft>
                <a:spcPts val="0"/>
              </a:spcAft>
              <a:buClr>
                <a:srgbClr val="000000"/>
              </a:buClr>
              <a:buSzPts val="1000"/>
              <a:buFont typeface="Arial"/>
              <a:buChar char="○"/>
              <a:defRPr sz="1400" b="0" i="0" u="none" strike="noStrike" cap="none">
                <a:solidFill>
                  <a:srgbClr val="000000"/>
                </a:solidFill>
                <a:latin typeface="Arial"/>
                <a:ea typeface="Arial"/>
                <a:cs typeface="Arial"/>
                <a:sym typeface="Arial"/>
              </a:defRPr>
            </a:lvl6pPr>
            <a:lvl7pPr marL="3200400" marR="0" lvl="6" indent="-292100" algn="l" rtl="0">
              <a:lnSpc>
                <a:spcPct val="100000"/>
              </a:lnSpc>
              <a:spcBef>
                <a:spcPts val="1600"/>
              </a:spcBef>
              <a:spcAft>
                <a:spcPts val="0"/>
              </a:spcAft>
              <a:buClr>
                <a:srgbClr val="000000"/>
              </a:buClr>
              <a:buSzPts val="1000"/>
              <a:buFont typeface="Arial"/>
              <a:buChar char="■"/>
              <a:defRPr sz="1400" b="0" i="0" u="none" strike="noStrike" cap="none">
                <a:solidFill>
                  <a:srgbClr val="000000"/>
                </a:solidFill>
                <a:latin typeface="Arial"/>
                <a:ea typeface="Arial"/>
                <a:cs typeface="Arial"/>
                <a:sym typeface="Arial"/>
              </a:defRPr>
            </a:lvl7pPr>
            <a:lvl8pPr marL="3657600" marR="0" lvl="7" indent="-292100" algn="l" rtl="0">
              <a:lnSpc>
                <a:spcPct val="100000"/>
              </a:lnSpc>
              <a:spcBef>
                <a:spcPts val="1600"/>
              </a:spcBef>
              <a:spcAft>
                <a:spcPts val="0"/>
              </a:spcAft>
              <a:buClr>
                <a:srgbClr val="000000"/>
              </a:buClr>
              <a:buSzPts val="1000"/>
              <a:buFont typeface="Arial"/>
              <a:buChar char="⎼"/>
              <a:defRPr sz="1400" b="0" i="0" u="none" strike="noStrike" cap="none">
                <a:solidFill>
                  <a:srgbClr val="000000"/>
                </a:solidFill>
                <a:latin typeface="Arial"/>
                <a:ea typeface="Arial"/>
                <a:cs typeface="Arial"/>
                <a:sym typeface="Arial"/>
              </a:defRPr>
            </a:lvl8pPr>
            <a:lvl9pPr marL="4114800" marR="0" lvl="8" indent="-292100" algn="l" rtl="0">
              <a:lnSpc>
                <a:spcPct val="100000"/>
              </a:lnSpc>
              <a:spcBef>
                <a:spcPts val="1600"/>
              </a:spcBef>
              <a:spcAft>
                <a:spcPts val="1600"/>
              </a:spcAft>
              <a:buClr>
                <a:srgbClr val="000000"/>
              </a:buClr>
              <a:buSzPts val="1000"/>
              <a:buFont typeface="Arial"/>
              <a:buChar char="○"/>
              <a:defRPr sz="1400" b="0" i="0" u="none" strike="noStrike" cap="none">
                <a:solidFill>
                  <a:srgbClr val="000000"/>
                </a:solidFill>
                <a:latin typeface="Arial"/>
                <a:ea typeface="Arial"/>
                <a:cs typeface="Arial"/>
                <a:sym typeface="Arial"/>
              </a:defRPr>
            </a:lvl9pPr>
          </a:lstStyle>
          <a:p>
            <a:pPr marL="0" indent="0">
              <a:buNone/>
            </a:pPr>
            <a:r>
              <a:rPr lang="en-GB" sz="1000">
                <a:latin typeface="Montserrat"/>
              </a:rPr>
              <a:t>Shoppers expect personalisation to help identify the products that are suitable for their lifestyle and taste preferences without having to click through to product pages. </a:t>
            </a:r>
            <a:endParaRPr lang="en-US"/>
          </a:p>
        </p:txBody>
      </p:sp>
      <p:sp>
        <p:nvSpPr>
          <p:cNvPr id="46" name="Google Shape;393;p45">
            <a:extLst>
              <a:ext uri="{FF2B5EF4-FFF2-40B4-BE49-F238E27FC236}">
                <a16:creationId xmlns:a16="http://schemas.microsoft.com/office/drawing/2014/main" id="{9BB2AD30-6EB6-757D-831E-6156F4E9E9C3}"/>
              </a:ext>
            </a:extLst>
          </p:cNvPr>
          <p:cNvSpPr txBox="1">
            <a:spLocks/>
          </p:cNvSpPr>
          <p:nvPr/>
        </p:nvSpPr>
        <p:spPr>
          <a:xfrm>
            <a:off x="4578375" y="1557832"/>
            <a:ext cx="1261233" cy="351664"/>
          </a:xfrm>
          <a:prstGeom prst="rect">
            <a:avLst/>
          </a:prstGeom>
        </p:spPr>
        <p:txBody>
          <a:bodyPr spcFirstLastPara="1" vert="horz" wrap="square" lIns="0" tIns="91425" rIns="0" bIns="91425" rtlCol="0" anchor="t" anchorCtr="0">
            <a:noAutofit/>
          </a:bodyPr>
          <a:lstStyle>
            <a:defPPr marR="0" lvl="0" algn="l" rtl="0">
              <a:lnSpc>
                <a:spcPct val="100000"/>
              </a:lnSpc>
              <a:spcBef>
                <a:spcPts val="0"/>
              </a:spcBef>
              <a:spcAft>
                <a:spcPts val="0"/>
              </a:spcAft>
            </a:defPPr>
            <a:lvl1pPr marL="274320" marR="0" lvl="0" indent="-274320" algn="l" rtl="0">
              <a:lnSpc>
                <a:spcPct val="100000"/>
              </a:lnSpc>
              <a:spcBef>
                <a:spcPts val="0"/>
              </a:spcBef>
              <a:spcAft>
                <a:spcPts val="0"/>
              </a:spcAft>
              <a:buClr>
                <a:schemeClr val="tx1"/>
              </a:buClr>
              <a:buSzPts val="1300"/>
              <a:buFont typeface="Wingdings" pitchFamily="2" charset="2"/>
              <a:buChar char="§"/>
              <a:tabLst/>
              <a:defRPr sz="1100" b="0" i="0" u="none" strike="noStrike" cap="none">
                <a:solidFill>
                  <a:schemeClr val="tx1"/>
                </a:solidFill>
                <a:latin typeface="Montserrat" panose="00000500000000000000" pitchFamily="2" charset="0"/>
                <a:ea typeface="Montserrat" pitchFamily="2" charset="77"/>
                <a:cs typeface="Arial"/>
                <a:sym typeface="Arial"/>
              </a:defRPr>
            </a:lvl1pPr>
            <a:lvl2pPr marL="914400" marR="0" lvl="1" indent="-304800" algn="l" rtl="0">
              <a:lnSpc>
                <a:spcPct val="100000"/>
              </a:lnSpc>
              <a:spcBef>
                <a:spcPts val="1600"/>
              </a:spcBef>
              <a:spcAft>
                <a:spcPts val="0"/>
              </a:spcAft>
              <a:buClr>
                <a:schemeClr val="tx1"/>
              </a:buClr>
              <a:buSzPts val="1200"/>
              <a:buFont typeface="Wingdings" pitchFamily="2" charset="2"/>
              <a:buChar char="⎼"/>
              <a:tabLst/>
              <a:defRPr sz="1100" b="0" i="0" u="none" strike="noStrike" cap="none">
                <a:solidFill>
                  <a:schemeClr val="tx1"/>
                </a:solidFill>
                <a:latin typeface="Montserrat" pitchFamily="2" charset="77"/>
                <a:ea typeface="Montserrat" pitchFamily="2" charset="77"/>
                <a:cs typeface="Arial"/>
                <a:sym typeface="Arial"/>
              </a:defRPr>
            </a:lvl2pPr>
            <a:lvl3pPr marL="1371600" marR="0" lvl="2" indent="-292100" algn="l" rtl="0">
              <a:lnSpc>
                <a:spcPct val="100000"/>
              </a:lnSpc>
              <a:spcBef>
                <a:spcPts val="1600"/>
              </a:spcBef>
              <a:spcAft>
                <a:spcPts val="0"/>
              </a:spcAft>
              <a:buClr>
                <a:schemeClr val="tx1"/>
              </a:buClr>
              <a:buSzPts val="1000"/>
              <a:buFont typeface="Wingdings" pitchFamily="2" charset="2"/>
              <a:buChar char="○"/>
              <a:tabLst/>
              <a:defRPr sz="1100" b="0" i="0" u="none" strike="noStrike" cap="none">
                <a:solidFill>
                  <a:schemeClr val="tx1"/>
                </a:solidFill>
                <a:latin typeface="Montserrat" pitchFamily="2" charset="77"/>
                <a:ea typeface="Montserrat" pitchFamily="2" charset="77"/>
                <a:cs typeface="Arial"/>
                <a:sym typeface="Arial"/>
              </a:defRPr>
            </a:lvl3pPr>
            <a:lvl4pPr marL="1828800" marR="0" lvl="3" indent="-292100" algn="l" rtl="0">
              <a:lnSpc>
                <a:spcPct val="100000"/>
              </a:lnSpc>
              <a:spcBef>
                <a:spcPts val="1600"/>
              </a:spcBef>
              <a:spcAft>
                <a:spcPts val="0"/>
              </a:spcAft>
              <a:buClr>
                <a:schemeClr val="tx1"/>
              </a:buClr>
              <a:buSzPts val="1000"/>
              <a:buFont typeface="Wingdings" pitchFamily="2" charset="2"/>
              <a:buChar char="■"/>
              <a:tabLst/>
              <a:defRPr sz="1100" b="0" i="0" u="none" strike="noStrike" cap="none">
                <a:solidFill>
                  <a:schemeClr val="tx1"/>
                </a:solidFill>
                <a:latin typeface="Montserrat" pitchFamily="2" charset="77"/>
                <a:ea typeface="Montserrat" pitchFamily="2" charset="77"/>
                <a:cs typeface="Arial"/>
                <a:sym typeface="Arial"/>
              </a:defRPr>
            </a:lvl4pPr>
            <a:lvl5pPr marL="2286000" marR="0" lvl="4" indent="-292100" algn="l" rtl="0">
              <a:lnSpc>
                <a:spcPct val="100000"/>
              </a:lnSpc>
              <a:spcBef>
                <a:spcPts val="1600"/>
              </a:spcBef>
              <a:spcAft>
                <a:spcPts val="0"/>
              </a:spcAft>
              <a:buClr>
                <a:schemeClr val="tx1"/>
              </a:buClr>
              <a:buSzPts val="1000"/>
              <a:buFont typeface="Wingdings" pitchFamily="2" charset="2"/>
              <a:buChar char="⎼"/>
              <a:tabLst/>
              <a:defRPr sz="1100" b="0" i="0" u="none" strike="noStrike" cap="none">
                <a:solidFill>
                  <a:schemeClr val="tx1"/>
                </a:solidFill>
                <a:latin typeface="Montserrat" pitchFamily="2" charset="77"/>
                <a:ea typeface="Montserrat" pitchFamily="2" charset="77"/>
                <a:cs typeface="Arial"/>
                <a:sym typeface="Arial"/>
              </a:defRPr>
            </a:lvl5pPr>
            <a:lvl6pPr marL="2743200" marR="0" lvl="5" indent="-292100" algn="l" rtl="0">
              <a:lnSpc>
                <a:spcPct val="100000"/>
              </a:lnSpc>
              <a:spcBef>
                <a:spcPts val="1600"/>
              </a:spcBef>
              <a:spcAft>
                <a:spcPts val="0"/>
              </a:spcAft>
              <a:buClr>
                <a:srgbClr val="000000"/>
              </a:buClr>
              <a:buSzPts val="1000"/>
              <a:buFont typeface="Arial"/>
              <a:buChar char="○"/>
              <a:defRPr sz="1400" b="0" i="0" u="none" strike="noStrike" cap="none">
                <a:solidFill>
                  <a:srgbClr val="000000"/>
                </a:solidFill>
                <a:latin typeface="Arial"/>
                <a:ea typeface="Arial"/>
                <a:cs typeface="Arial"/>
                <a:sym typeface="Arial"/>
              </a:defRPr>
            </a:lvl6pPr>
            <a:lvl7pPr marL="3200400" marR="0" lvl="6" indent="-292100" algn="l" rtl="0">
              <a:lnSpc>
                <a:spcPct val="100000"/>
              </a:lnSpc>
              <a:spcBef>
                <a:spcPts val="1600"/>
              </a:spcBef>
              <a:spcAft>
                <a:spcPts val="0"/>
              </a:spcAft>
              <a:buClr>
                <a:srgbClr val="000000"/>
              </a:buClr>
              <a:buSzPts val="1000"/>
              <a:buFont typeface="Arial"/>
              <a:buChar char="■"/>
              <a:defRPr sz="1400" b="0" i="0" u="none" strike="noStrike" cap="none">
                <a:solidFill>
                  <a:srgbClr val="000000"/>
                </a:solidFill>
                <a:latin typeface="Arial"/>
                <a:ea typeface="Arial"/>
                <a:cs typeface="Arial"/>
                <a:sym typeface="Arial"/>
              </a:defRPr>
            </a:lvl7pPr>
            <a:lvl8pPr marL="3657600" marR="0" lvl="7" indent="-292100" algn="l" rtl="0">
              <a:lnSpc>
                <a:spcPct val="100000"/>
              </a:lnSpc>
              <a:spcBef>
                <a:spcPts val="1600"/>
              </a:spcBef>
              <a:spcAft>
                <a:spcPts val="0"/>
              </a:spcAft>
              <a:buClr>
                <a:srgbClr val="000000"/>
              </a:buClr>
              <a:buSzPts val="1000"/>
              <a:buFont typeface="Arial"/>
              <a:buChar char="⎼"/>
              <a:defRPr sz="1400" b="0" i="0" u="none" strike="noStrike" cap="none">
                <a:solidFill>
                  <a:srgbClr val="000000"/>
                </a:solidFill>
                <a:latin typeface="Arial"/>
                <a:ea typeface="Arial"/>
                <a:cs typeface="Arial"/>
                <a:sym typeface="Arial"/>
              </a:defRPr>
            </a:lvl8pPr>
            <a:lvl9pPr marL="4114800" marR="0" lvl="8" indent="-292100" algn="l" rtl="0">
              <a:lnSpc>
                <a:spcPct val="100000"/>
              </a:lnSpc>
              <a:spcBef>
                <a:spcPts val="1600"/>
              </a:spcBef>
              <a:spcAft>
                <a:spcPts val="1600"/>
              </a:spcAft>
              <a:buClr>
                <a:srgbClr val="000000"/>
              </a:buClr>
              <a:buSzPts val="1000"/>
              <a:buFont typeface="Arial"/>
              <a:buChar char="○"/>
              <a:defRPr sz="1400" b="0" i="0" u="none" strike="noStrike" cap="none">
                <a:solidFill>
                  <a:srgbClr val="000000"/>
                </a:solidFill>
                <a:latin typeface="Arial"/>
                <a:ea typeface="Arial"/>
                <a:cs typeface="Arial"/>
                <a:sym typeface="Arial"/>
              </a:defRPr>
            </a:lvl9pPr>
          </a:lstStyle>
          <a:p>
            <a:pPr marL="0" indent="0">
              <a:buNone/>
            </a:pPr>
            <a:r>
              <a:rPr lang="en-GB" sz="1000" b="1">
                <a:latin typeface="Montserrat"/>
              </a:rPr>
              <a:t>Search and filter</a:t>
            </a:r>
            <a:endParaRPr lang="en-US"/>
          </a:p>
        </p:txBody>
      </p:sp>
      <p:sp>
        <p:nvSpPr>
          <p:cNvPr id="47" name="Google Shape;393;p45">
            <a:extLst>
              <a:ext uri="{FF2B5EF4-FFF2-40B4-BE49-F238E27FC236}">
                <a16:creationId xmlns:a16="http://schemas.microsoft.com/office/drawing/2014/main" id="{32BE54C7-144F-934E-0E03-9D2BA285E1EB}"/>
              </a:ext>
            </a:extLst>
          </p:cNvPr>
          <p:cNvSpPr txBox="1">
            <a:spLocks/>
          </p:cNvSpPr>
          <p:nvPr/>
        </p:nvSpPr>
        <p:spPr>
          <a:xfrm>
            <a:off x="4578375" y="1883370"/>
            <a:ext cx="3706384" cy="351664"/>
          </a:xfrm>
          <a:prstGeom prst="rect">
            <a:avLst/>
          </a:prstGeom>
        </p:spPr>
        <p:txBody>
          <a:bodyPr spcFirstLastPara="1" vert="horz" wrap="square" lIns="0" tIns="91425" rIns="0" bIns="91425" rtlCol="0" anchor="t" anchorCtr="0">
            <a:noAutofit/>
          </a:bodyPr>
          <a:lstStyle>
            <a:defPPr marR="0" lvl="0" algn="l" rtl="0">
              <a:lnSpc>
                <a:spcPct val="100000"/>
              </a:lnSpc>
              <a:spcBef>
                <a:spcPts val="0"/>
              </a:spcBef>
              <a:spcAft>
                <a:spcPts val="0"/>
              </a:spcAft>
            </a:defPPr>
            <a:lvl1pPr marL="274320" marR="0" lvl="0" indent="-274320" algn="l" rtl="0">
              <a:lnSpc>
                <a:spcPct val="100000"/>
              </a:lnSpc>
              <a:spcBef>
                <a:spcPts val="0"/>
              </a:spcBef>
              <a:spcAft>
                <a:spcPts val="0"/>
              </a:spcAft>
              <a:buClr>
                <a:schemeClr val="tx1"/>
              </a:buClr>
              <a:buSzPts val="1300"/>
              <a:buFont typeface="Wingdings" pitchFamily="2" charset="2"/>
              <a:buChar char="§"/>
              <a:tabLst/>
              <a:defRPr sz="1100" b="0" i="0" u="none" strike="noStrike" cap="none">
                <a:solidFill>
                  <a:schemeClr val="tx1"/>
                </a:solidFill>
                <a:latin typeface="Montserrat" panose="00000500000000000000" pitchFamily="2" charset="0"/>
                <a:ea typeface="Montserrat" pitchFamily="2" charset="77"/>
                <a:cs typeface="Arial"/>
                <a:sym typeface="Arial"/>
              </a:defRPr>
            </a:lvl1pPr>
            <a:lvl2pPr marL="914400" marR="0" lvl="1" indent="-304800" algn="l" rtl="0">
              <a:lnSpc>
                <a:spcPct val="100000"/>
              </a:lnSpc>
              <a:spcBef>
                <a:spcPts val="1600"/>
              </a:spcBef>
              <a:spcAft>
                <a:spcPts val="0"/>
              </a:spcAft>
              <a:buClr>
                <a:schemeClr val="tx1"/>
              </a:buClr>
              <a:buSzPts val="1200"/>
              <a:buFont typeface="Wingdings" pitchFamily="2" charset="2"/>
              <a:buChar char="⎼"/>
              <a:tabLst/>
              <a:defRPr sz="1100" b="0" i="0" u="none" strike="noStrike" cap="none">
                <a:solidFill>
                  <a:schemeClr val="tx1"/>
                </a:solidFill>
                <a:latin typeface="Montserrat" pitchFamily="2" charset="77"/>
                <a:ea typeface="Montserrat" pitchFamily="2" charset="77"/>
                <a:cs typeface="Arial"/>
                <a:sym typeface="Arial"/>
              </a:defRPr>
            </a:lvl2pPr>
            <a:lvl3pPr marL="1371600" marR="0" lvl="2" indent="-292100" algn="l" rtl="0">
              <a:lnSpc>
                <a:spcPct val="100000"/>
              </a:lnSpc>
              <a:spcBef>
                <a:spcPts val="1600"/>
              </a:spcBef>
              <a:spcAft>
                <a:spcPts val="0"/>
              </a:spcAft>
              <a:buClr>
                <a:schemeClr val="tx1"/>
              </a:buClr>
              <a:buSzPts val="1000"/>
              <a:buFont typeface="Wingdings" pitchFamily="2" charset="2"/>
              <a:buChar char="○"/>
              <a:tabLst/>
              <a:defRPr sz="1100" b="0" i="0" u="none" strike="noStrike" cap="none">
                <a:solidFill>
                  <a:schemeClr val="tx1"/>
                </a:solidFill>
                <a:latin typeface="Montserrat" pitchFamily="2" charset="77"/>
                <a:ea typeface="Montserrat" pitchFamily="2" charset="77"/>
                <a:cs typeface="Arial"/>
                <a:sym typeface="Arial"/>
              </a:defRPr>
            </a:lvl3pPr>
            <a:lvl4pPr marL="1828800" marR="0" lvl="3" indent="-292100" algn="l" rtl="0">
              <a:lnSpc>
                <a:spcPct val="100000"/>
              </a:lnSpc>
              <a:spcBef>
                <a:spcPts val="1600"/>
              </a:spcBef>
              <a:spcAft>
                <a:spcPts val="0"/>
              </a:spcAft>
              <a:buClr>
                <a:schemeClr val="tx1"/>
              </a:buClr>
              <a:buSzPts val="1000"/>
              <a:buFont typeface="Wingdings" pitchFamily="2" charset="2"/>
              <a:buChar char="■"/>
              <a:tabLst/>
              <a:defRPr sz="1100" b="0" i="0" u="none" strike="noStrike" cap="none">
                <a:solidFill>
                  <a:schemeClr val="tx1"/>
                </a:solidFill>
                <a:latin typeface="Montserrat" pitchFamily="2" charset="77"/>
                <a:ea typeface="Montserrat" pitchFamily="2" charset="77"/>
                <a:cs typeface="Arial"/>
                <a:sym typeface="Arial"/>
              </a:defRPr>
            </a:lvl4pPr>
            <a:lvl5pPr marL="2286000" marR="0" lvl="4" indent="-292100" algn="l" rtl="0">
              <a:lnSpc>
                <a:spcPct val="100000"/>
              </a:lnSpc>
              <a:spcBef>
                <a:spcPts val="1600"/>
              </a:spcBef>
              <a:spcAft>
                <a:spcPts val="0"/>
              </a:spcAft>
              <a:buClr>
                <a:schemeClr val="tx1"/>
              </a:buClr>
              <a:buSzPts val="1000"/>
              <a:buFont typeface="Wingdings" pitchFamily="2" charset="2"/>
              <a:buChar char="⎼"/>
              <a:tabLst/>
              <a:defRPr sz="1100" b="0" i="0" u="none" strike="noStrike" cap="none">
                <a:solidFill>
                  <a:schemeClr val="tx1"/>
                </a:solidFill>
                <a:latin typeface="Montserrat" pitchFamily="2" charset="77"/>
                <a:ea typeface="Montserrat" pitchFamily="2" charset="77"/>
                <a:cs typeface="Arial"/>
                <a:sym typeface="Arial"/>
              </a:defRPr>
            </a:lvl5pPr>
            <a:lvl6pPr marL="2743200" marR="0" lvl="5" indent="-292100" algn="l" rtl="0">
              <a:lnSpc>
                <a:spcPct val="100000"/>
              </a:lnSpc>
              <a:spcBef>
                <a:spcPts val="1600"/>
              </a:spcBef>
              <a:spcAft>
                <a:spcPts val="0"/>
              </a:spcAft>
              <a:buClr>
                <a:srgbClr val="000000"/>
              </a:buClr>
              <a:buSzPts val="1000"/>
              <a:buFont typeface="Arial"/>
              <a:buChar char="○"/>
              <a:defRPr sz="1400" b="0" i="0" u="none" strike="noStrike" cap="none">
                <a:solidFill>
                  <a:srgbClr val="000000"/>
                </a:solidFill>
                <a:latin typeface="Arial"/>
                <a:ea typeface="Arial"/>
                <a:cs typeface="Arial"/>
                <a:sym typeface="Arial"/>
              </a:defRPr>
            </a:lvl6pPr>
            <a:lvl7pPr marL="3200400" marR="0" lvl="6" indent="-292100" algn="l" rtl="0">
              <a:lnSpc>
                <a:spcPct val="100000"/>
              </a:lnSpc>
              <a:spcBef>
                <a:spcPts val="1600"/>
              </a:spcBef>
              <a:spcAft>
                <a:spcPts val="0"/>
              </a:spcAft>
              <a:buClr>
                <a:srgbClr val="000000"/>
              </a:buClr>
              <a:buSzPts val="1000"/>
              <a:buFont typeface="Arial"/>
              <a:buChar char="■"/>
              <a:defRPr sz="1400" b="0" i="0" u="none" strike="noStrike" cap="none">
                <a:solidFill>
                  <a:srgbClr val="000000"/>
                </a:solidFill>
                <a:latin typeface="Arial"/>
                <a:ea typeface="Arial"/>
                <a:cs typeface="Arial"/>
                <a:sym typeface="Arial"/>
              </a:defRPr>
            </a:lvl7pPr>
            <a:lvl8pPr marL="3657600" marR="0" lvl="7" indent="-292100" algn="l" rtl="0">
              <a:lnSpc>
                <a:spcPct val="100000"/>
              </a:lnSpc>
              <a:spcBef>
                <a:spcPts val="1600"/>
              </a:spcBef>
              <a:spcAft>
                <a:spcPts val="0"/>
              </a:spcAft>
              <a:buClr>
                <a:srgbClr val="000000"/>
              </a:buClr>
              <a:buSzPts val="1000"/>
              <a:buFont typeface="Arial"/>
              <a:buChar char="⎼"/>
              <a:defRPr sz="1400" b="0" i="0" u="none" strike="noStrike" cap="none">
                <a:solidFill>
                  <a:srgbClr val="000000"/>
                </a:solidFill>
                <a:latin typeface="Arial"/>
                <a:ea typeface="Arial"/>
                <a:cs typeface="Arial"/>
                <a:sym typeface="Arial"/>
              </a:defRPr>
            </a:lvl8pPr>
            <a:lvl9pPr marL="4114800" marR="0" lvl="8" indent="-292100" algn="l" rtl="0">
              <a:lnSpc>
                <a:spcPct val="100000"/>
              </a:lnSpc>
              <a:spcBef>
                <a:spcPts val="1600"/>
              </a:spcBef>
              <a:spcAft>
                <a:spcPts val="1600"/>
              </a:spcAft>
              <a:buClr>
                <a:srgbClr val="000000"/>
              </a:buClr>
              <a:buSzPts val="1000"/>
              <a:buFont typeface="Arial"/>
              <a:buChar char="○"/>
              <a:defRPr sz="1400" b="0" i="0" u="none" strike="noStrike" cap="none">
                <a:solidFill>
                  <a:srgbClr val="000000"/>
                </a:solidFill>
                <a:latin typeface="Arial"/>
                <a:ea typeface="Arial"/>
                <a:cs typeface="Arial"/>
                <a:sym typeface="Arial"/>
              </a:defRPr>
            </a:lvl9pPr>
          </a:lstStyle>
          <a:p>
            <a:pPr marL="0" indent="0">
              <a:buNone/>
            </a:pPr>
            <a:r>
              <a:rPr lang="en-GB" sz="1000">
                <a:latin typeface="Montserrat"/>
              </a:rPr>
              <a:t>Shoppers identify speed and convenience as their top priority for online grocery shopping. Shoppers want to employ search bars and filter options to refine search results based on more granular classification. </a:t>
            </a:r>
            <a:endParaRPr lang="en-US"/>
          </a:p>
        </p:txBody>
      </p:sp>
      <p:sp>
        <p:nvSpPr>
          <p:cNvPr id="48" name="Google Shape;393;p45">
            <a:extLst>
              <a:ext uri="{FF2B5EF4-FFF2-40B4-BE49-F238E27FC236}">
                <a16:creationId xmlns:a16="http://schemas.microsoft.com/office/drawing/2014/main" id="{6CBF6E17-113D-5D8A-E5DC-7F0F4B84F421}"/>
              </a:ext>
            </a:extLst>
          </p:cNvPr>
          <p:cNvSpPr txBox="1">
            <a:spLocks/>
          </p:cNvSpPr>
          <p:nvPr/>
        </p:nvSpPr>
        <p:spPr>
          <a:xfrm>
            <a:off x="4621780" y="2946793"/>
            <a:ext cx="1811030" cy="351664"/>
          </a:xfrm>
          <a:prstGeom prst="rect">
            <a:avLst/>
          </a:prstGeom>
        </p:spPr>
        <p:txBody>
          <a:bodyPr spcFirstLastPara="1" vert="horz" wrap="square" lIns="0" tIns="91425" rIns="0" bIns="91425" rtlCol="0" anchor="t" anchorCtr="0">
            <a:noAutofit/>
          </a:bodyPr>
          <a:lstStyle>
            <a:defPPr marR="0" lvl="0" algn="l" rtl="0">
              <a:lnSpc>
                <a:spcPct val="100000"/>
              </a:lnSpc>
              <a:spcBef>
                <a:spcPts val="0"/>
              </a:spcBef>
              <a:spcAft>
                <a:spcPts val="0"/>
              </a:spcAft>
            </a:defPPr>
            <a:lvl1pPr marL="274320" marR="0" lvl="0" indent="-274320" algn="l" rtl="0">
              <a:lnSpc>
                <a:spcPct val="100000"/>
              </a:lnSpc>
              <a:spcBef>
                <a:spcPts val="0"/>
              </a:spcBef>
              <a:spcAft>
                <a:spcPts val="0"/>
              </a:spcAft>
              <a:buClr>
                <a:schemeClr val="tx1"/>
              </a:buClr>
              <a:buSzPts val="1300"/>
              <a:buFont typeface="Wingdings" pitchFamily="2" charset="2"/>
              <a:buChar char="§"/>
              <a:tabLst/>
              <a:defRPr sz="1100" b="0" i="0" u="none" strike="noStrike" cap="none">
                <a:solidFill>
                  <a:schemeClr val="tx1"/>
                </a:solidFill>
                <a:latin typeface="Montserrat" panose="00000500000000000000" pitchFamily="2" charset="0"/>
                <a:ea typeface="Montserrat" pitchFamily="2" charset="77"/>
                <a:cs typeface="Arial"/>
                <a:sym typeface="Arial"/>
              </a:defRPr>
            </a:lvl1pPr>
            <a:lvl2pPr marL="914400" marR="0" lvl="1" indent="-304800" algn="l" rtl="0">
              <a:lnSpc>
                <a:spcPct val="100000"/>
              </a:lnSpc>
              <a:spcBef>
                <a:spcPts val="1600"/>
              </a:spcBef>
              <a:spcAft>
                <a:spcPts val="0"/>
              </a:spcAft>
              <a:buClr>
                <a:schemeClr val="tx1"/>
              </a:buClr>
              <a:buSzPts val="1200"/>
              <a:buFont typeface="Wingdings" pitchFamily="2" charset="2"/>
              <a:buChar char="⎼"/>
              <a:tabLst/>
              <a:defRPr sz="1100" b="0" i="0" u="none" strike="noStrike" cap="none">
                <a:solidFill>
                  <a:schemeClr val="tx1"/>
                </a:solidFill>
                <a:latin typeface="Montserrat" pitchFamily="2" charset="77"/>
                <a:ea typeface="Montserrat" pitchFamily="2" charset="77"/>
                <a:cs typeface="Arial"/>
                <a:sym typeface="Arial"/>
              </a:defRPr>
            </a:lvl2pPr>
            <a:lvl3pPr marL="1371600" marR="0" lvl="2" indent="-292100" algn="l" rtl="0">
              <a:lnSpc>
                <a:spcPct val="100000"/>
              </a:lnSpc>
              <a:spcBef>
                <a:spcPts val="1600"/>
              </a:spcBef>
              <a:spcAft>
                <a:spcPts val="0"/>
              </a:spcAft>
              <a:buClr>
                <a:schemeClr val="tx1"/>
              </a:buClr>
              <a:buSzPts val="1000"/>
              <a:buFont typeface="Wingdings" pitchFamily="2" charset="2"/>
              <a:buChar char="○"/>
              <a:tabLst/>
              <a:defRPr sz="1100" b="0" i="0" u="none" strike="noStrike" cap="none">
                <a:solidFill>
                  <a:schemeClr val="tx1"/>
                </a:solidFill>
                <a:latin typeface="Montserrat" pitchFamily="2" charset="77"/>
                <a:ea typeface="Montserrat" pitchFamily="2" charset="77"/>
                <a:cs typeface="Arial"/>
                <a:sym typeface="Arial"/>
              </a:defRPr>
            </a:lvl3pPr>
            <a:lvl4pPr marL="1828800" marR="0" lvl="3" indent="-292100" algn="l" rtl="0">
              <a:lnSpc>
                <a:spcPct val="100000"/>
              </a:lnSpc>
              <a:spcBef>
                <a:spcPts val="1600"/>
              </a:spcBef>
              <a:spcAft>
                <a:spcPts val="0"/>
              </a:spcAft>
              <a:buClr>
                <a:schemeClr val="tx1"/>
              </a:buClr>
              <a:buSzPts val="1000"/>
              <a:buFont typeface="Wingdings" pitchFamily="2" charset="2"/>
              <a:buChar char="■"/>
              <a:tabLst/>
              <a:defRPr sz="1100" b="0" i="0" u="none" strike="noStrike" cap="none">
                <a:solidFill>
                  <a:schemeClr val="tx1"/>
                </a:solidFill>
                <a:latin typeface="Montserrat" pitchFamily="2" charset="77"/>
                <a:ea typeface="Montserrat" pitchFamily="2" charset="77"/>
                <a:cs typeface="Arial"/>
                <a:sym typeface="Arial"/>
              </a:defRPr>
            </a:lvl4pPr>
            <a:lvl5pPr marL="2286000" marR="0" lvl="4" indent="-292100" algn="l" rtl="0">
              <a:lnSpc>
                <a:spcPct val="100000"/>
              </a:lnSpc>
              <a:spcBef>
                <a:spcPts val="1600"/>
              </a:spcBef>
              <a:spcAft>
                <a:spcPts val="0"/>
              </a:spcAft>
              <a:buClr>
                <a:schemeClr val="tx1"/>
              </a:buClr>
              <a:buSzPts val="1000"/>
              <a:buFont typeface="Wingdings" pitchFamily="2" charset="2"/>
              <a:buChar char="⎼"/>
              <a:tabLst/>
              <a:defRPr sz="1100" b="0" i="0" u="none" strike="noStrike" cap="none">
                <a:solidFill>
                  <a:schemeClr val="tx1"/>
                </a:solidFill>
                <a:latin typeface="Montserrat" pitchFamily="2" charset="77"/>
                <a:ea typeface="Montserrat" pitchFamily="2" charset="77"/>
                <a:cs typeface="Arial"/>
                <a:sym typeface="Arial"/>
              </a:defRPr>
            </a:lvl5pPr>
            <a:lvl6pPr marL="2743200" marR="0" lvl="5" indent="-292100" algn="l" rtl="0">
              <a:lnSpc>
                <a:spcPct val="100000"/>
              </a:lnSpc>
              <a:spcBef>
                <a:spcPts val="1600"/>
              </a:spcBef>
              <a:spcAft>
                <a:spcPts val="0"/>
              </a:spcAft>
              <a:buClr>
                <a:srgbClr val="000000"/>
              </a:buClr>
              <a:buSzPts val="1000"/>
              <a:buFont typeface="Arial"/>
              <a:buChar char="○"/>
              <a:defRPr sz="1400" b="0" i="0" u="none" strike="noStrike" cap="none">
                <a:solidFill>
                  <a:srgbClr val="000000"/>
                </a:solidFill>
                <a:latin typeface="Arial"/>
                <a:ea typeface="Arial"/>
                <a:cs typeface="Arial"/>
                <a:sym typeface="Arial"/>
              </a:defRPr>
            </a:lvl6pPr>
            <a:lvl7pPr marL="3200400" marR="0" lvl="6" indent="-292100" algn="l" rtl="0">
              <a:lnSpc>
                <a:spcPct val="100000"/>
              </a:lnSpc>
              <a:spcBef>
                <a:spcPts val="1600"/>
              </a:spcBef>
              <a:spcAft>
                <a:spcPts val="0"/>
              </a:spcAft>
              <a:buClr>
                <a:srgbClr val="000000"/>
              </a:buClr>
              <a:buSzPts val="1000"/>
              <a:buFont typeface="Arial"/>
              <a:buChar char="■"/>
              <a:defRPr sz="1400" b="0" i="0" u="none" strike="noStrike" cap="none">
                <a:solidFill>
                  <a:srgbClr val="000000"/>
                </a:solidFill>
                <a:latin typeface="Arial"/>
                <a:ea typeface="Arial"/>
                <a:cs typeface="Arial"/>
                <a:sym typeface="Arial"/>
              </a:defRPr>
            </a:lvl7pPr>
            <a:lvl8pPr marL="3657600" marR="0" lvl="7" indent="-292100" algn="l" rtl="0">
              <a:lnSpc>
                <a:spcPct val="100000"/>
              </a:lnSpc>
              <a:spcBef>
                <a:spcPts val="1600"/>
              </a:spcBef>
              <a:spcAft>
                <a:spcPts val="0"/>
              </a:spcAft>
              <a:buClr>
                <a:srgbClr val="000000"/>
              </a:buClr>
              <a:buSzPts val="1000"/>
              <a:buFont typeface="Arial"/>
              <a:buChar char="⎼"/>
              <a:defRPr sz="1400" b="0" i="0" u="none" strike="noStrike" cap="none">
                <a:solidFill>
                  <a:srgbClr val="000000"/>
                </a:solidFill>
                <a:latin typeface="Arial"/>
                <a:ea typeface="Arial"/>
                <a:cs typeface="Arial"/>
                <a:sym typeface="Arial"/>
              </a:defRPr>
            </a:lvl8pPr>
            <a:lvl9pPr marL="4114800" marR="0" lvl="8" indent="-292100" algn="l" rtl="0">
              <a:lnSpc>
                <a:spcPct val="100000"/>
              </a:lnSpc>
              <a:spcBef>
                <a:spcPts val="1600"/>
              </a:spcBef>
              <a:spcAft>
                <a:spcPts val="1600"/>
              </a:spcAft>
              <a:buClr>
                <a:srgbClr val="000000"/>
              </a:buClr>
              <a:buSzPts val="1000"/>
              <a:buFont typeface="Arial"/>
              <a:buChar char="○"/>
              <a:defRPr sz="1400" b="0" i="0" u="none" strike="noStrike" cap="none">
                <a:solidFill>
                  <a:srgbClr val="000000"/>
                </a:solidFill>
                <a:latin typeface="Arial"/>
                <a:ea typeface="Arial"/>
                <a:cs typeface="Arial"/>
                <a:sym typeface="Arial"/>
              </a:defRPr>
            </a:lvl9pPr>
          </a:lstStyle>
          <a:p>
            <a:pPr marL="0" indent="0">
              <a:buNone/>
            </a:pPr>
            <a:r>
              <a:rPr lang="en-GB" sz="1000" b="1">
                <a:latin typeface="Montserrat"/>
              </a:rPr>
              <a:t>Master data management</a:t>
            </a:r>
            <a:endParaRPr lang="en-US"/>
          </a:p>
        </p:txBody>
      </p:sp>
      <p:sp>
        <p:nvSpPr>
          <p:cNvPr id="49" name="Google Shape;393;p45">
            <a:extLst>
              <a:ext uri="{FF2B5EF4-FFF2-40B4-BE49-F238E27FC236}">
                <a16:creationId xmlns:a16="http://schemas.microsoft.com/office/drawing/2014/main" id="{FF67B730-10DB-89F6-5EDB-D15F7935865F}"/>
              </a:ext>
            </a:extLst>
          </p:cNvPr>
          <p:cNvSpPr txBox="1">
            <a:spLocks/>
          </p:cNvSpPr>
          <p:nvPr/>
        </p:nvSpPr>
        <p:spPr>
          <a:xfrm>
            <a:off x="4621780" y="3272331"/>
            <a:ext cx="3706384" cy="351664"/>
          </a:xfrm>
          <a:prstGeom prst="rect">
            <a:avLst/>
          </a:prstGeom>
        </p:spPr>
        <p:txBody>
          <a:bodyPr spcFirstLastPara="1" vert="horz" wrap="square" lIns="0" tIns="91425" rIns="0" bIns="91425" rtlCol="0" anchor="t" anchorCtr="0">
            <a:noAutofit/>
          </a:bodyPr>
          <a:lstStyle>
            <a:defPPr marR="0" lvl="0" algn="l" rtl="0">
              <a:lnSpc>
                <a:spcPct val="100000"/>
              </a:lnSpc>
              <a:spcBef>
                <a:spcPts val="0"/>
              </a:spcBef>
              <a:spcAft>
                <a:spcPts val="0"/>
              </a:spcAft>
            </a:defPPr>
            <a:lvl1pPr marL="274320" marR="0" lvl="0" indent="-274320" algn="l" rtl="0">
              <a:lnSpc>
                <a:spcPct val="100000"/>
              </a:lnSpc>
              <a:spcBef>
                <a:spcPts val="0"/>
              </a:spcBef>
              <a:spcAft>
                <a:spcPts val="0"/>
              </a:spcAft>
              <a:buClr>
                <a:schemeClr val="tx1"/>
              </a:buClr>
              <a:buSzPts val="1300"/>
              <a:buFont typeface="Wingdings" pitchFamily="2" charset="2"/>
              <a:buChar char="§"/>
              <a:tabLst/>
              <a:defRPr sz="1100" b="0" i="0" u="none" strike="noStrike" cap="none">
                <a:solidFill>
                  <a:schemeClr val="tx1"/>
                </a:solidFill>
                <a:latin typeface="Montserrat" panose="00000500000000000000" pitchFamily="2" charset="0"/>
                <a:ea typeface="Montserrat" pitchFamily="2" charset="77"/>
                <a:cs typeface="Arial"/>
                <a:sym typeface="Arial"/>
              </a:defRPr>
            </a:lvl1pPr>
            <a:lvl2pPr marL="914400" marR="0" lvl="1" indent="-304800" algn="l" rtl="0">
              <a:lnSpc>
                <a:spcPct val="100000"/>
              </a:lnSpc>
              <a:spcBef>
                <a:spcPts val="1600"/>
              </a:spcBef>
              <a:spcAft>
                <a:spcPts val="0"/>
              </a:spcAft>
              <a:buClr>
                <a:schemeClr val="tx1"/>
              </a:buClr>
              <a:buSzPts val="1200"/>
              <a:buFont typeface="Wingdings" pitchFamily="2" charset="2"/>
              <a:buChar char="⎼"/>
              <a:tabLst/>
              <a:defRPr sz="1100" b="0" i="0" u="none" strike="noStrike" cap="none">
                <a:solidFill>
                  <a:schemeClr val="tx1"/>
                </a:solidFill>
                <a:latin typeface="Montserrat" pitchFamily="2" charset="77"/>
                <a:ea typeface="Montserrat" pitchFamily="2" charset="77"/>
                <a:cs typeface="Arial"/>
                <a:sym typeface="Arial"/>
              </a:defRPr>
            </a:lvl2pPr>
            <a:lvl3pPr marL="1371600" marR="0" lvl="2" indent="-292100" algn="l" rtl="0">
              <a:lnSpc>
                <a:spcPct val="100000"/>
              </a:lnSpc>
              <a:spcBef>
                <a:spcPts val="1600"/>
              </a:spcBef>
              <a:spcAft>
                <a:spcPts val="0"/>
              </a:spcAft>
              <a:buClr>
                <a:schemeClr val="tx1"/>
              </a:buClr>
              <a:buSzPts val="1000"/>
              <a:buFont typeface="Wingdings" pitchFamily="2" charset="2"/>
              <a:buChar char="○"/>
              <a:tabLst/>
              <a:defRPr sz="1100" b="0" i="0" u="none" strike="noStrike" cap="none">
                <a:solidFill>
                  <a:schemeClr val="tx1"/>
                </a:solidFill>
                <a:latin typeface="Montserrat" pitchFamily="2" charset="77"/>
                <a:ea typeface="Montserrat" pitchFamily="2" charset="77"/>
                <a:cs typeface="Arial"/>
                <a:sym typeface="Arial"/>
              </a:defRPr>
            </a:lvl3pPr>
            <a:lvl4pPr marL="1828800" marR="0" lvl="3" indent="-292100" algn="l" rtl="0">
              <a:lnSpc>
                <a:spcPct val="100000"/>
              </a:lnSpc>
              <a:spcBef>
                <a:spcPts val="1600"/>
              </a:spcBef>
              <a:spcAft>
                <a:spcPts val="0"/>
              </a:spcAft>
              <a:buClr>
                <a:schemeClr val="tx1"/>
              </a:buClr>
              <a:buSzPts val="1000"/>
              <a:buFont typeface="Wingdings" pitchFamily="2" charset="2"/>
              <a:buChar char="■"/>
              <a:tabLst/>
              <a:defRPr sz="1100" b="0" i="0" u="none" strike="noStrike" cap="none">
                <a:solidFill>
                  <a:schemeClr val="tx1"/>
                </a:solidFill>
                <a:latin typeface="Montserrat" pitchFamily="2" charset="77"/>
                <a:ea typeface="Montserrat" pitchFamily="2" charset="77"/>
                <a:cs typeface="Arial"/>
                <a:sym typeface="Arial"/>
              </a:defRPr>
            </a:lvl4pPr>
            <a:lvl5pPr marL="2286000" marR="0" lvl="4" indent="-292100" algn="l" rtl="0">
              <a:lnSpc>
                <a:spcPct val="100000"/>
              </a:lnSpc>
              <a:spcBef>
                <a:spcPts val="1600"/>
              </a:spcBef>
              <a:spcAft>
                <a:spcPts val="0"/>
              </a:spcAft>
              <a:buClr>
                <a:schemeClr val="tx1"/>
              </a:buClr>
              <a:buSzPts val="1000"/>
              <a:buFont typeface="Wingdings" pitchFamily="2" charset="2"/>
              <a:buChar char="⎼"/>
              <a:tabLst/>
              <a:defRPr sz="1100" b="0" i="0" u="none" strike="noStrike" cap="none">
                <a:solidFill>
                  <a:schemeClr val="tx1"/>
                </a:solidFill>
                <a:latin typeface="Montserrat" pitchFamily="2" charset="77"/>
                <a:ea typeface="Montserrat" pitchFamily="2" charset="77"/>
                <a:cs typeface="Arial"/>
                <a:sym typeface="Arial"/>
              </a:defRPr>
            </a:lvl5pPr>
            <a:lvl6pPr marL="2743200" marR="0" lvl="5" indent="-292100" algn="l" rtl="0">
              <a:lnSpc>
                <a:spcPct val="100000"/>
              </a:lnSpc>
              <a:spcBef>
                <a:spcPts val="1600"/>
              </a:spcBef>
              <a:spcAft>
                <a:spcPts val="0"/>
              </a:spcAft>
              <a:buClr>
                <a:srgbClr val="000000"/>
              </a:buClr>
              <a:buSzPts val="1000"/>
              <a:buFont typeface="Arial"/>
              <a:buChar char="○"/>
              <a:defRPr sz="1400" b="0" i="0" u="none" strike="noStrike" cap="none">
                <a:solidFill>
                  <a:srgbClr val="000000"/>
                </a:solidFill>
                <a:latin typeface="Arial"/>
                <a:ea typeface="Arial"/>
                <a:cs typeface="Arial"/>
                <a:sym typeface="Arial"/>
              </a:defRPr>
            </a:lvl6pPr>
            <a:lvl7pPr marL="3200400" marR="0" lvl="6" indent="-292100" algn="l" rtl="0">
              <a:lnSpc>
                <a:spcPct val="100000"/>
              </a:lnSpc>
              <a:spcBef>
                <a:spcPts val="1600"/>
              </a:spcBef>
              <a:spcAft>
                <a:spcPts val="0"/>
              </a:spcAft>
              <a:buClr>
                <a:srgbClr val="000000"/>
              </a:buClr>
              <a:buSzPts val="1000"/>
              <a:buFont typeface="Arial"/>
              <a:buChar char="■"/>
              <a:defRPr sz="1400" b="0" i="0" u="none" strike="noStrike" cap="none">
                <a:solidFill>
                  <a:srgbClr val="000000"/>
                </a:solidFill>
                <a:latin typeface="Arial"/>
                <a:ea typeface="Arial"/>
                <a:cs typeface="Arial"/>
                <a:sym typeface="Arial"/>
              </a:defRPr>
            </a:lvl7pPr>
            <a:lvl8pPr marL="3657600" marR="0" lvl="7" indent="-292100" algn="l" rtl="0">
              <a:lnSpc>
                <a:spcPct val="100000"/>
              </a:lnSpc>
              <a:spcBef>
                <a:spcPts val="1600"/>
              </a:spcBef>
              <a:spcAft>
                <a:spcPts val="0"/>
              </a:spcAft>
              <a:buClr>
                <a:srgbClr val="000000"/>
              </a:buClr>
              <a:buSzPts val="1000"/>
              <a:buFont typeface="Arial"/>
              <a:buChar char="⎼"/>
              <a:defRPr sz="1400" b="0" i="0" u="none" strike="noStrike" cap="none">
                <a:solidFill>
                  <a:srgbClr val="000000"/>
                </a:solidFill>
                <a:latin typeface="Arial"/>
                <a:ea typeface="Arial"/>
                <a:cs typeface="Arial"/>
                <a:sym typeface="Arial"/>
              </a:defRPr>
            </a:lvl8pPr>
            <a:lvl9pPr marL="4114800" marR="0" lvl="8" indent="-292100" algn="l" rtl="0">
              <a:lnSpc>
                <a:spcPct val="100000"/>
              </a:lnSpc>
              <a:spcBef>
                <a:spcPts val="1600"/>
              </a:spcBef>
              <a:spcAft>
                <a:spcPts val="1600"/>
              </a:spcAft>
              <a:buClr>
                <a:srgbClr val="000000"/>
              </a:buClr>
              <a:buSzPts val="1000"/>
              <a:buFont typeface="Arial"/>
              <a:buChar char="○"/>
              <a:defRPr sz="1400" b="0" i="0" u="none" strike="noStrike" cap="none">
                <a:solidFill>
                  <a:srgbClr val="000000"/>
                </a:solidFill>
                <a:latin typeface="Arial"/>
                <a:ea typeface="Arial"/>
                <a:cs typeface="Arial"/>
                <a:sym typeface="Arial"/>
              </a:defRPr>
            </a:lvl9pPr>
          </a:lstStyle>
          <a:p>
            <a:pPr marL="0" indent="0">
              <a:buNone/>
            </a:pPr>
            <a:r>
              <a:rPr lang="en-GB" sz="1000">
                <a:latin typeface="Montserrat"/>
              </a:rPr>
              <a:t>Shoppers want the most extensive and structured set of attributes across all products to drive purchasing decisions. Win the omnichannel battle by leveraging the most comprehensive collection of worldwide FMCG product data available today. </a:t>
            </a:r>
            <a:endParaRPr lang="en-US"/>
          </a:p>
        </p:txBody>
      </p:sp>
    </p:spTree>
    <p:extLst>
      <p:ext uri="{BB962C8B-B14F-4D97-AF65-F5344CB8AC3E}">
        <p14:creationId xmlns:p14="http://schemas.microsoft.com/office/powerpoint/2010/main" val="419180142"/>
      </p:ext>
    </p:extLst>
  </p:cSld>
  <p:clrMapOvr>
    <a:masterClrMapping/>
  </p:clrMapOvr>
  <p:extLst>
    <p:ext uri="{6950BFC3-D8DA-4A85-94F7-54DA5524770B}">
      <p188:commentRel xmlns:p188="http://schemas.microsoft.com/office/powerpoint/2018/8/main" r:id="rId3"/>
    </p:ext>
  </p:extLs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416"/>
        <p:cNvGrpSpPr/>
        <p:nvPr/>
      </p:nvGrpSpPr>
      <p:grpSpPr>
        <a:xfrm>
          <a:off x="0" y="0"/>
          <a:ext cx="0" cy="0"/>
          <a:chOff x="0" y="0"/>
          <a:chExt cx="0" cy="0"/>
        </a:xfrm>
      </p:grpSpPr>
      <p:sp>
        <p:nvSpPr>
          <p:cNvPr id="418" name="Google Shape;418;p48"/>
          <p:cNvSpPr txBox="1">
            <a:spLocks noGrp="1"/>
          </p:cNvSpPr>
          <p:nvPr>
            <p:ph type="title"/>
          </p:nvPr>
        </p:nvSpPr>
        <p:spPr>
          <a:xfrm>
            <a:off x="354650" y="292625"/>
            <a:ext cx="8434800" cy="393600"/>
          </a:xfrm>
          <a:prstGeom prst="rect">
            <a:avLst/>
          </a:prstGeom>
        </p:spPr>
        <p:txBody>
          <a:bodyPr spcFirstLastPara="1" wrap="square" lIns="0" tIns="91425" rIns="0" bIns="91425" anchor="t" anchorCtr="0">
            <a:noAutofit/>
          </a:bodyPr>
          <a:lstStyle/>
          <a:p>
            <a:r>
              <a:rPr lang="en-GB">
                <a:latin typeface="Montserrat"/>
              </a:rPr>
              <a:t>What's next?</a:t>
            </a:r>
            <a:endParaRPr/>
          </a:p>
        </p:txBody>
      </p:sp>
      <p:sp>
        <p:nvSpPr>
          <p:cNvPr id="3" name="Google Shape;393;p45">
            <a:extLst>
              <a:ext uri="{FF2B5EF4-FFF2-40B4-BE49-F238E27FC236}">
                <a16:creationId xmlns:a16="http://schemas.microsoft.com/office/drawing/2014/main" id="{02731386-D858-A20F-64E2-3EEE098D1172}"/>
              </a:ext>
            </a:extLst>
          </p:cNvPr>
          <p:cNvSpPr txBox="1">
            <a:spLocks/>
          </p:cNvSpPr>
          <p:nvPr/>
        </p:nvSpPr>
        <p:spPr>
          <a:xfrm>
            <a:off x="354650" y="960374"/>
            <a:ext cx="7373443" cy="2090905"/>
          </a:xfrm>
          <a:prstGeom prst="rect">
            <a:avLst/>
          </a:prstGeom>
        </p:spPr>
        <p:txBody>
          <a:bodyPr spcFirstLastPara="1" vert="horz" wrap="square" lIns="0" tIns="91425" rIns="0" bIns="91425" rtlCol="0" anchor="t" anchorCtr="0">
            <a:noAutofit/>
          </a:bodyPr>
          <a:lstStyle>
            <a:defPPr marR="0" lvl="0" algn="l" rtl="0">
              <a:lnSpc>
                <a:spcPct val="100000"/>
              </a:lnSpc>
              <a:spcBef>
                <a:spcPts val="0"/>
              </a:spcBef>
              <a:spcAft>
                <a:spcPts val="0"/>
              </a:spcAft>
            </a:defPPr>
            <a:lvl1pPr marL="0" marR="0" lvl="0" indent="0" algn="l" rtl="0">
              <a:lnSpc>
                <a:spcPct val="100000"/>
              </a:lnSpc>
              <a:spcBef>
                <a:spcPts val="0"/>
              </a:spcBef>
              <a:spcAft>
                <a:spcPts val="0"/>
              </a:spcAft>
              <a:buClr>
                <a:schemeClr val="accent5"/>
              </a:buClr>
              <a:buSzPts val="600"/>
              <a:buFont typeface="Wingdings" pitchFamily="2" charset="2"/>
              <a:buNone/>
              <a:tabLst/>
              <a:defRPr sz="600" b="0" i="0" u="none" strike="noStrike" cap="none">
                <a:solidFill>
                  <a:schemeClr val="accent5"/>
                </a:solidFill>
                <a:latin typeface="Montserrat" panose="00000500000000000000" pitchFamily="2" charset="0"/>
                <a:ea typeface="Montserrat" pitchFamily="2" charset="77"/>
                <a:cs typeface="Arial"/>
                <a:sym typeface="Arial"/>
              </a:defRPr>
            </a:lvl1pPr>
            <a:lvl2pPr marL="468313" marR="0" lvl="1" indent="-234950" algn="l" rtl="0">
              <a:lnSpc>
                <a:spcPct val="100000"/>
              </a:lnSpc>
              <a:spcBef>
                <a:spcPts val="0"/>
              </a:spcBef>
              <a:spcAft>
                <a:spcPts val="0"/>
              </a:spcAft>
              <a:buClr>
                <a:schemeClr val="accent5"/>
              </a:buClr>
              <a:buSzPts val="600"/>
              <a:buFont typeface="Wingdings" pitchFamily="2" charset="2"/>
              <a:buNone/>
              <a:tabLst/>
              <a:defRPr sz="600" b="0" i="0" u="none" strike="noStrike" cap="none">
                <a:solidFill>
                  <a:schemeClr val="accent5"/>
                </a:solidFill>
                <a:latin typeface="Montserrat" pitchFamily="2" charset="77"/>
                <a:ea typeface="Montserrat" pitchFamily="2" charset="77"/>
                <a:cs typeface="Arial"/>
                <a:sym typeface="Arial"/>
              </a:defRPr>
            </a:lvl2pPr>
            <a:lvl3pPr marL="688975" marR="0" lvl="2" indent="-220663" algn="l" rtl="0">
              <a:lnSpc>
                <a:spcPct val="100000"/>
              </a:lnSpc>
              <a:spcBef>
                <a:spcPts val="0"/>
              </a:spcBef>
              <a:spcAft>
                <a:spcPts val="0"/>
              </a:spcAft>
              <a:buClr>
                <a:schemeClr val="accent5"/>
              </a:buClr>
              <a:buSzPts val="600"/>
              <a:buFont typeface="Wingdings" pitchFamily="2" charset="2"/>
              <a:buNone/>
              <a:tabLst/>
              <a:defRPr sz="600" b="0" i="0" u="none" strike="noStrike" cap="none">
                <a:solidFill>
                  <a:schemeClr val="accent5"/>
                </a:solidFill>
                <a:latin typeface="Montserrat" pitchFamily="2" charset="77"/>
                <a:ea typeface="Montserrat" pitchFamily="2" charset="77"/>
                <a:cs typeface="Arial"/>
                <a:sym typeface="Arial"/>
              </a:defRPr>
            </a:lvl3pPr>
            <a:lvl4pPr marL="923925" marR="0" lvl="3" indent="-234950" algn="l" rtl="0">
              <a:lnSpc>
                <a:spcPct val="100000"/>
              </a:lnSpc>
              <a:spcBef>
                <a:spcPts val="0"/>
              </a:spcBef>
              <a:spcAft>
                <a:spcPts val="0"/>
              </a:spcAft>
              <a:buClr>
                <a:schemeClr val="accent5"/>
              </a:buClr>
              <a:buSzPts val="600"/>
              <a:buFont typeface="Wingdings" pitchFamily="2" charset="2"/>
              <a:buNone/>
              <a:tabLst/>
              <a:defRPr sz="600" b="0" i="0" u="none" strike="noStrike" cap="none">
                <a:solidFill>
                  <a:schemeClr val="accent5"/>
                </a:solidFill>
                <a:latin typeface="Montserrat" pitchFamily="2" charset="77"/>
                <a:ea typeface="Montserrat" pitchFamily="2" charset="77"/>
                <a:cs typeface="Arial"/>
                <a:sym typeface="Arial"/>
              </a:defRPr>
            </a:lvl4pPr>
            <a:lvl5pPr marL="1146175" marR="0" lvl="4" indent="-222250" algn="l" rtl="0">
              <a:lnSpc>
                <a:spcPct val="100000"/>
              </a:lnSpc>
              <a:spcBef>
                <a:spcPts val="0"/>
              </a:spcBef>
              <a:spcAft>
                <a:spcPts val="0"/>
              </a:spcAft>
              <a:buClr>
                <a:schemeClr val="accent5"/>
              </a:buClr>
              <a:buSzPts val="600"/>
              <a:buFont typeface="Wingdings" pitchFamily="2" charset="2"/>
              <a:buNone/>
              <a:tabLst/>
              <a:defRPr sz="600" b="0" i="0" u="none" strike="noStrike" cap="none">
                <a:solidFill>
                  <a:schemeClr val="accent5"/>
                </a:solidFill>
                <a:latin typeface="Montserrat" pitchFamily="2" charset="77"/>
                <a:ea typeface="Montserrat" pitchFamily="2" charset="77"/>
                <a:cs typeface="Arial"/>
                <a:sym typeface="Arial"/>
              </a:defRPr>
            </a:lvl5pPr>
            <a:lvl6pPr marR="0" lvl="5" algn="l" rtl="0">
              <a:lnSpc>
                <a:spcPct val="100000"/>
              </a:lnSpc>
              <a:spcBef>
                <a:spcPts val="0"/>
              </a:spcBef>
              <a:spcAft>
                <a:spcPts val="0"/>
              </a:spcAft>
              <a:buClr>
                <a:schemeClr val="accent5"/>
              </a:buClr>
              <a:buSzPts val="600"/>
              <a:buFont typeface="Arial"/>
              <a:buNone/>
              <a:defRPr sz="600" b="0" i="0" u="none" strike="noStrike" cap="none">
                <a:solidFill>
                  <a:schemeClr val="accent5"/>
                </a:solidFill>
                <a:latin typeface="Arial"/>
                <a:ea typeface="Arial"/>
                <a:cs typeface="Arial"/>
                <a:sym typeface="Arial"/>
              </a:defRPr>
            </a:lvl6pPr>
            <a:lvl7pPr marR="0" lvl="6" algn="l" rtl="0">
              <a:lnSpc>
                <a:spcPct val="100000"/>
              </a:lnSpc>
              <a:spcBef>
                <a:spcPts val="0"/>
              </a:spcBef>
              <a:spcAft>
                <a:spcPts val="0"/>
              </a:spcAft>
              <a:buClr>
                <a:schemeClr val="accent5"/>
              </a:buClr>
              <a:buSzPts val="600"/>
              <a:buFont typeface="Arial"/>
              <a:buNone/>
              <a:defRPr sz="600" b="0" i="0" u="none" strike="noStrike" cap="none">
                <a:solidFill>
                  <a:schemeClr val="accent5"/>
                </a:solidFill>
                <a:latin typeface="Arial"/>
                <a:ea typeface="Arial"/>
                <a:cs typeface="Arial"/>
                <a:sym typeface="Arial"/>
              </a:defRPr>
            </a:lvl7pPr>
            <a:lvl8pPr marR="0" lvl="7" algn="l" rtl="0">
              <a:lnSpc>
                <a:spcPct val="100000"/>
              </a:lnSpc>
              <a:spcBef>
                <a:spcPts val="0"/>
              </a:spcBef>
              <a:spcAft>
                <a:spcPts val="0"/>
              </a:spcAft>
              <a:buClr>
                <a:schemeClr val="accent5"/>
              </a:buClr>
              <a:buSzPts val="600"/>
              <a:buFont typeface="Arial"/>
              <a:buNone/>
              <a:defRPr sz="600" b="0" i="0" u="none" strike="noStrike" cap="none">
                <a:solidFill>
                  <a:schemeClr val="accent5"/>
                </a:solidFill>
                <a:latin typeface="Arial"/>
                <a:ea typeface="Arial"/>
                <a:cs typeface="Arial"/>
                <a:sym typeface="Arial"/>
              </a:defRPr>
            </a:lvl8pPr>
            <a:lvl9pPr marR="0" lvl="8" algn="l" rtl="0">
              <a:lnSpc>
                <a:spcPct val="100000"/>
              </a:lnSpc>
              <a:spcBef>
                <a:spcPts val="0"/>
              </a:spcBef>
              <a:spcAft>
                <a:spcPts val="0"/>
              </a:spcAft>
              <a:buClr>
                <a:schemeClr val="accent5"/>
              </a:buClr>
              <a:buSzPts val="600"/>
              <a:buFont typeface="Arial"/>
              <a:buNone/>
              <a:defRPr sz="600" b="0" i="0" u="none" strike="noStrike" cap="none">
                <a:solidFill>
                  <a:schemeClr val="accent5"/>
                </a:solidFill>
                <a:latin typeface="Arial"/>
                <a:ea typeface="Arial"/>
                <a:cs typeface="Arial"/>
                <a:sym typeface="Arial"/>
              </a:defRPr>
            </a:lvl9pPr>
          </a:lstStyle>
          <a:p>
            <a:r>
              <a:rPr lang="en-GB" sz="1200">
                <a:solidFill>
                  <a:schemeClr val="bg1"/>
                </a:solidFill>
                <a:latin typeface="Montserrat"/>
              </a:rPr>
              <a:t>Join world leading brands and gain instant access to FMCG product content. Contact the NielsenIQ Brandbank team on content.sales@smb.nielseniq.com</a:t>
            </a:r>
          </a:p>
          <a:p>
            <a:endParaRPr lang="en-GB" sz="1200">
              <a:solidFill>
                <a:schemeClr val="bg1"/>
              </a:solidFill>
              <a:latin typeface="Montserrat"/>
            </a:endParaRPr>
          </a:p>
          <a:p>
            <a:endParaRPr lang="en-GB" sz="1200">
              <a:solidFill>
                <a:schemeClr val="bg1"/>
              </a:solidFill>
              <a:latin typeface="Montserrat"/>
            </a:endParaRPr>
          </a:p>
          <a:p>
            <a:endParaRPr lang="en-GB" sz="1200">
              <a:solidFill>
                <a:schemeClr val="bg1"/>
              </a:solidFill>
              <a:latin typeface="Montserrat"/>
            </a:endParaRPr>
          </a:p>
          <a:p>
            <a:endParaRPr lang="en-GB" sz="1200">
              <a:solidFill>
                <a:schemeClr val="bg1"/>
              </a:solidFill>
              <a:latin typeface="Montserrat"/>
            </a:endParaRPr>
          </a:p>
          <a:p>
            <a:endParaRPr lang="en-GB" sz="1200">
              <a:solidFill>
                <a:schemeClr val="bg1"/>
              </a:solidFill>
              <a:latin typeface="Montserrat"/>
            </a:endParaRPr>
          </a:p>
          <a:p>
            <a:r>
              <a:rPr lang="en-GB" sz="2400">
                <a:solidFill>
                  <a:schemeClr val="bg1"/>
                </a:solidFill>
                <a:latin typeface="Montserrat"/>
              </a:rPr>
              <a:t>Digitalise the shopper experience with </a:t>
            </a:r>
            <a:endParaRPr lang="en-US" sz="1800">
              <a:solidFill>
                <a:schemeClr val="bg1"/>
              </a:solidFill>
            </a:endParaRPr>
          </a:p>
          <a:p>
            <a:endParaRPr lang="en-GB" sz="1200">
              <a:solidFill>
                <a:schemeClr val="bg1"/>
              </a:solidFill>
            </a:endParaRPr>
          </a:p>
        </p:txBody>
      </p:sp>
      <p:pic>
        <p:nvPicPr>
          <p:cNvPr id="5" name="Picture 6" descr="A picture containing text, clipart&#10;&#10;Description automatically generated">
            <a:extLst>
              <a:ext uri="{FF2B5EF4-FFF2-40B4-BE49-F238E27FC236}">
                <a16:creationId xmlns:a16="http://schemas.microsoft.com/office/drawing/2014/main" id="{3344FC38-3231-EBEB-9B6B-23E21F42F270}"/>
              </a:ext>
            </a:extLst>
          </p:cNvPr>
          <p:cNvPicPr>
            <a:picLocks noChangeAspect="1"/>
          </p:cNvPicPr>
          <p:nvPr/>
        </p:nvPicPr>
        <p:blipFill>
          <a:blip r:embed="rId3"/>
          <a:stretch>
            <a:fillRect/>
          </a:stretch>
        </p:blipFill>
        <p:spPr>
          <a:xfrm>
            <a:off x="395728" y="2762563"/>
            <a:ext cx="5893653" cy="420397"/>
          </a:xfrm>
          <a:prstGeom prst="rect">
            <a:avLst/>
          </a:prstGeom>
        </p:spPr>
      </p:pic>
    </p:spTree>
    <p:extLst>
      <p:ext uri="{BB962C8B-B14F-4D97-AF65-F5344CB8AC3E}">
        <p14:creationId xmlns:p14="http://schemas.microsoft.com/office/powerpoint/2010/main" val="4242197248"/>
      </p:ext>
    </p:extLst>
  </p:cSld>
  <p:clrMapOvr>
    <a:masterClrMapping/>
  </p:clrMapOvr>
</p:sld>
</file>

<file path=ppt/theme/theme1.xml><?xml version="1.0" encoding="utf-8"?>
<a:theme xmlns:a="http://schemas.openxmlformats.org/drawingml/2006/main" name="NIQ-presentation-template-v1">
  <a:themeElements>
    <a:clrScheme name="NielsenIQ">
      <a:dk1>
        <a:srgbClr val="000000"/>
      </a:dk1>
      <a:lt1>
        <a:srgbClr val="FFFFFF"/>
      </a:lt1>
      <a:dk2>
        <a:srgbClr val="333333"/>
      </a:dk2>
      <a:lt2>
        <a:srgbClr val="E5E5E5"/>
      </a:lt2>
      <a:accent1>
        <a:srgbClr val="00F000"/>
      </a:accent1>
      <a:accent2>
        <a:srgbClr val="00A346"/>
      </a:accent2>
      <a:accent3>
        <a:srgbClr val="1A1A1A"/>
      </a:accent3>
      <a:accent4>
        <a:srgbClr val="333333"/>
      </a:accent4>
      <a:accent5>
        <a:srgbClr val="666666"/>
      </a:accent5>
      <a:accent6>
        <a:srgbClr val="BDFFBB"/>
      </a:accent6>
      <a:hlink>
        <a:srgbClr val="000000"/>
      </a:hlink>
      <a:folHlink>
        <a:srgbClr val="0000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12700">
          <a:solidFill>
            <a:schemeClr val="tx1"/>
          </a:solidFill>
        </a:ln>
      </a:spPr>
      <a:bodyPr rtlCol="0" anchor="ctr"/>
      <a:lstStyle>
        <a:defPPr algn="ctr">
          <a:defRPr sz="1000" dirty="0">
            <a:latin typeface="Montserrat" pitchFamily="2" charset="77"/>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lIns="0" rIns="0" rtlCol="0">
        <a:spAutoFit/>
      </a:bodyPr>
      <a:lstStyle>
        <a:defPPr marL="171450" indent="-171450" algn="l">
          <a:buFont typeface="Wingdings" pitchFamily="2" charset="2"/>
          <a:buChar char="§"/>
          <a:defRPr sz="1000" dirty="0" smtClean="0">
            <a:latin typeface="Montserrat" pitchFamily="2" charset="77"/>
          </a:defRPr>
        </a:defPPr>
      </a:lstStyle>
    </a:txDef>
  </a:objectDefaults>
  <a:extraClrSchemeLst/>
  <a:custClrLst>
    <a:custClr name="05 Green">
      <a:srgbClr val="00A346"/>
    </a:custClr>
    <a:custClr name="04 Navy">
      <a:srgbClr val="10009D"/>
    </a:custClr>
    <a:custClr name="05 Red">
      <a:srgbClr val="D20043"/>
    </a:custClr>
    <a:custClr name="10 Navy">
      <a:srgbClr val="1D79FF"/>
    </a:custClr>
    <a:custClr name="02 Red">
      <a:srgbClr val="880535"/>
    </a:custClr>
    <a:custClr name="02 Blue">
      <a:srgbClr val="006A6B"/>
    </a:custClr>
    <a:custClr name="06 Purple">
      <a:srgbClr val="6512F0"/>
    </a:custClr>
    <a:custClr name="06 Orange">
      <a:srgbClr val="F06400"/>
    </a:custClr>
    <a:custClr name="07 Navy">
      <a:srgbClr val="0136E0"/>
    </a:custClr>
    <a:custClr name="10 Purple">
      <a:srgbClr val="A27EFF"/>
    </a:custClr>
    <a:custClr name="05 Blue">
      <a:srgbClr val="00A1A2"/>
    </a:custClr>
    <a:custClr name="04 Orange">
      <a:srgbClr val="AD4400"/>
    </a:custClr>
    <a:custClr name="02 Green">
      <a:srgbClr val="15441F"/>
    </a:custClr>
    <a:custClr name="08 Red">
      <a:srgbClr val="F84E83"/>
    </a:custClr>
    <a:custClr name="07 Green">
      <a:srgbClr val="00CA23"/>
    </a:custClr>
    <a:custClr name="09 Navy">
      <a:srgbClr val="0056FF"/>
    </a:custClr>
    <a:custClr name="07 Red">
      <a:srgbClr val="FF1E68"/>
    </a:custClr>
    <a:custClr name="12 Navy">
      <a:srgbClr val="B3CCFF"/>
    </a:custClr>
    <a:custClr name="04 Red">
      <a:srgbClr val="B6023B"/>
    </a:custClr>
    <a:custClr name="04 Blue">
      <a:srgbClr val="008F90"/>
    </a:custClr>
    <a:custClr name="07 Purple">
      <a:srgbClr val="682EE0"/>
    </a:custClr>
    <a:custClr name="07 Orange">
      <a:srgbClr val="FF6D05"/>
    </a:custClr>
    <a:custClr name="11 Navy">
      <a:srgbClr val="6699FF"/>
    </a:custClr>
    <a:custClr name="11 Purple">
      <a:srgbClr val="B497FF"/>
    </a:custClr>
    <a:custClr name="07 Blue">
      <a:srgbClr val="00CDD1"/>
    </a:custClr>
    <a:custClr name="04 Orange">
      <a:srgbClr val="AD4400"/>
    </a:custClr>
    <a:custClr name="04 Green">
      <a:srgbClr val="138238"/>
    </a:custClr>
    <a:custClr name="11 Red">
      <a:srgbClr val="FAB0C8"/>
    </a:custClr>
    <a:custClr name="Gray 95">
      <a:srgbClr val="0D0D0D"/>
    </a:custClr>
    <a:custClr name="Gray 90">
      <a:srgbClr val="1A1A1A"/>
    </a:custClr>
    <a:custClr name="Gray 80">
      <a:srgbClr val="333333"/>
    </a:custClr>
    <a:custClr name="Gray 60">
      <a:srgbClr val="666666"/>
    </a:custClr>
    <a:custClr name="Gray 50">
      <a:srgbClr val="808080"/>
    </a:custClr>
    <a:custClr name="Gray 30">
      <a:srgbClr val="B3B3B3"/>
    </a:custClr>
    <a:custClr name="Gray 15">
      <a:srgbClr val="D9D9D9"/>
    </a:custClr>
    <a:custClr name="Gray 5">
      <a:srgbClr val="F2F2F2"/>
    </a:custClr>
  </a:custClr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D00D564C5FB7BD4BA786DC1C94FEB6A0" ma:contentTypeVersion="12" ma:contentTypeDescription="Create a new document." ma:contentTypeScope="" ma:versionID="bde884332c29cd1ea5c625a4833ffa6b">
  <xsd:schema xmlns:xsd="http://www.w3.org/2001/XMLSchema" xmlns:xs="http://www.w3.org/2001/XMLSchema" xmlns:p="http://schemas.microsoft.com/office/2006/metadata/properties" xmlns:ns2="aaba955c-01d1-4c95-9345-11376bd76041" xmlns:ns3="55baae9c-ddd0-43ff-b02c-7eab53f6a893" targetNamespace="http://schemas.microsoft.com/office/2006/metadata/properties" ma:root="true" ma:fieldsID="98256f89561042a41bf38254b6ea9acb" ns2:_="" ns3:_="">
    <xsd:import namespace="aaba955c-01d1-4c95-9345-11376bd76041"/>
    <xsd:import namespace="55baae9c-ddd0-43ff-b02c-7eab53f6a893"/>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MediaServiceAutoKeyPoints" minOccurs="0"/>
                <xsd:element ref="ns2:MediaServiceKeyPoints"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aba955c-01d1-4c95-9345-11376bd7604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6" nillable="true" ma:displayName="Tags" ma:internalName="MediaServiceAutoTags"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5baae9c-ddd0-43ff-b02c-7eab53f6a893"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SharedWithUsers xmlns="55baae9c-ddd0-43ff-b02c-7eab53f6a893">
      <UserInfo>
        <DisplayName>Lorena Diaz</DisplayName>
        <AccountId>47</AccountId>
        <AccountType/>
      </UserInfo>
      <UserInfo>
        <DisplayName>Alexandre D'Onofrio</DisplayName>
        <AccountId>48</AccountId>
        <AccountType/>
      </UserInfo>
      <UserInfo>
        <DisplayName>Debbie Johnson</DisplayName>
        <AccountId>44</AccountId>
        <AccountType/>
      </UserInfo>
      <UserInfo>
        <DisplayName>Victoria Evans</DisplayName>
        <AccountId>82</AccountId>
        <AccountType/>
      </UserInfo>
    </SharedWithUsers>
    <MediaLengthInSeconds xmlns="aaba955c-01d1-4c95-9345-11376bd76041" xsi:nil="true"/>
  </documentManagement>
</p:properties>
</file>

<file path=customXml/itemProps1.xml><?xml version="1.0" encoding="utf-8"?>
<ds:datastoreItem xmlns:ds="http://schemas.openxmlformats.org/officeDocument/2006/customXml" ds:itemID="{327397F3-3A38-4355-BC1F-AEA084256579}">
  <ds:schemaRefs>
    <ds:schemaRef ds:uri="http://schemas.microsoft.com/sharepoint/v3/contenttype/forms"/>
  </ds:schemaRefs>
</ds:datastoreItem>
</file>

<file path=customXml/itemProps2.xml><?xml version="1.0" encoding="utf-8"?>
<ds:datastoreItem xmlns:ds="http://schemas.openxmlformats.org/officeDocument/2006/customXml" ds:itemID="{29CE6EF7-D9B9-4B02-9D2F-E871CB98CB48}">
  <ds:schemaRefs>
    <ds:schemaRef ds:uri="55baae9c-ddd0-43ff-b02c-7eab53f6a893"/>
    <ds:schemaRef ds:uri="aaba955c-01d1-4c95-9345-11376bd76041"/>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08726130-4199-47C3-94B9-B8E4071D64C8}">
  <ds:schemaRefs>
    <ds:schemaRef ds:uri="052322d6-e014-4221-afe8-1a5d55d1fc44"/>
    <ds:schemaRef ds:uri="092d470a-74cc-46ed-9b66-d82e2284a38e"/>
    <ds:schemaRef ds:uri="55baae9c-ddd0-43ff-b02c-7eab53f6a893"/>
    <ds:schemaRef ds:uri="aaba955c-01d1-4c95-9345-11376bd76041"/>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Application>Microsoft Office PowerPoint</Application>
  <PresentationFormat>On-screen Show (16:9)</PresentationFormat>
  <Slides>6</Slides>
  <Notes>6</Notes>
  <HiddenSlides>1</HiddenSlides>
  <ScaleCrop>false</ScaleCrop>
  <HeadingPairs>
    <vt:vector size="4" baseType="variant">
      <vt:variant>
        <vt:lpstr>Theme</vt:lpstr>
      </vt:variant>
      <vt:variant>
        <vt:i4>1</vt:i4>
      </vt:variant>
      <vt:variant>
        <vt:lpstr>Slide Titles</vt:lpstr>
      </vt:variant>
      <vt:variant>
        <vt:i4>6</vt:i4>
      </vt:variant>
    </vt:vector>
  </HeadingPairs>
  <TitlesOfParts>
    <vt:vector size="7" baseType="lpstr">
      <vt:lpstr>NIQ-presentation-template-v1</vt:lpstr>
      <vt:lpstr>Is product content really the fountain to success?</vt:lpstr>
      <vt:lpstr>The statistics say it all...</vt:lpstr>
      <vt:lpstr>Your journey to power digital growth</vt:lpstr>
      <vt:lpstr>Go beyond the back of pack </vt:lpstr>
      <vt:lpstr>Activate your channel specific needs </vt:lpstr>
      <vt:lpstr>What's next?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revision>3</cp:revision>
  <dcterms:modified xsi:type="dcterms:W3CDTF">2022-05-27T13:51:04Z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0x010100D00D564C5FB7BD4BA786DC1C94FEB6A0</vt:lpwstr>
  </property>
  <property fmtid="{D5CDD505-2E9C-101B-9397-08002B2CF9AE}" pid="3" name="ComplianceAssetId">
    <vt:lpwstr/>
  </property>
  <property fmtid="{D5CDD505-2E9C-101B-9397-08002B2CF9AE}" pid="4" name="_ExtendedDescription">
    <vt:lpwstr/>
  </property>
  <property fmtid="{D5CDD505-2E9C-101B-9397-08002B2CF9AE}" pid="5" name="TriggerFlowInfo">
    <vt:lpwstr/>
  </property>
  <property fmtid="{D5CDD505-2E9C-101B-9397-08002B2CF9AE}" pid="6" name="Order">
    <vt:r8>58900</vt:r8>
  </property>
  <property fmtid="{D5CDD505-2E9C-101B-9397-08002B2CF9AE}" pid="7" name="xd_Signature">
    <vt:bool>false</vt:bool>
  </property>
  <property fmtid="{D5CDD505-2E9C-101B-9397-08002B2CF9AE}" pid="8" name="xd_ProgID">
    <vt:lpwstr/>
  </property>
  <property fmtid="{D5CDD505-2E9C-101B-9397-08002B2CF9AE}" pid="9" name="TemplateUrl">
    <vt:lpwstr/>
  </property>
  <property fmtid="{D5CDD505-2E9C-101B-9397-08002B2CF9AE}" pid="10" name="_SourceUrl">
    <vt:lpwstr/>
  </property>
  <property fmtid="{D5CDD505-2E9C-101B-9397-08002B2CF9AE}" pid="11" name="_SharedFileIndex">
    <vt:lpwstr/>
  </property>
</Properties>
</file>