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Lst>
  <p:notesMasterIdLst>
    <p:notesMasterId r:id="rId6"/>
  </p:notesMasterIdLst>
  <p:handoutMasterIdLst>
    <p:handoutMasterId r:id="rId7"/>
  </p:handoutMasterIdLst>
  <p:sldIdLst>
    <p:sldId id="279"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C42A10-3621-47DB-BC24-FB316E4C756F}">
          <p14:sldIdLst/>
        </p14:section>
        <p14:section name="Untitled Section" id="{5E49E493-CD4C-406F-89EC-D4EE43B19341}">
          <p14:sldIdLst>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B500"/>
    <a:srgbClr val="3E2F13"/>
    <a:srgbClr val="3C1624"/>
    <a:srgbClr val="1E2C16"/>
    <a:srgbClr val="1D1F2A"/>
    <a:srgbClr val="292A3C"/>
    <a:srgbClr val="0C3440"/>
    <a:srgbClr val="7B2E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DB269-C531-9916-CBE4-13C9D5B2369D}" v="26" dt="2024-12-12T16:30:30.272"/>
    <p1510:client id="{E9C59E2A-326C-42AF-BAEC-15D0C2EC3892}" v="12" dt="2024-12-12T16:21:16.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4224" y="76"/>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697668-D771-6656-BEBF-1DD9D90C62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BF33DA-A702-3CD2-FA72-05A9C78860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8C193-032E-4902-9B88-80E4CE22E01C}" type="datetimeFigureOut">
              <a:rPr lang="en-US" smtClean="0"/>
              <a:t>12/20/2024</a:t>
            </a:fld>
            <a:endParaRPr lang="en-US"/>
          </a:p>
        </p:txBody>
      </p:sp>
      <p:sp>
        <p:nvSpPr>
          <p:cNvPr id="4" name="Footer Placeholder 3">
            <a:extLst>
              <a:ext uri="{FF2B5EF4-FFF2-40B4-BE49-F238E27FC236}">
                <a16:creationId xmlns:a16="http://schemas.microsoft.com/office/drawing/2014/main" id="{D5553C67-473A-903C-3427-CFBF7FF89D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98487D-56C5-A172-B8B1-6DBBCEAB6F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3412A3-3C5C-479D-AD86-1CEBFF678341}" type="slidenum">
              <a:rPr lang="en-US" smtClean="0"/>
              <a:t>‹#›</a:t>
            </a:fld>
            <a:endParaRPr lang="en-US"/>
          </a:p>
        </p:txBody>
      </p:sp>
    </p:spTree>
    <p:extLst>
      <p:ext uri="{BB962C8B-B14F-4D97-AF65-F5344CB8AC3E}">
        <p14:creationId xmlns:p14="http://schemas.microsoft.com/office/powerpoint/2010/main" val="2346192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BF076-7964-48E9-AA3A-4841E94A56A6}" type="datetimeFigureOut">
              <a:rPr lang="en-US" smtClean="0"/>
              <a:t>12/20/2024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18E74-6E5A-4E78-99EA-00D8A6691346}" type="slidenum">
              <a:rPr lang="en-US" smtClean="0"/>
              <a:t>‹#›</a:t>
            </a:fld>
            <a:endParaRPr lang="en-US"/>
          </a:p>
        </p:txBody>
      </p:sp>
    </p:spTree>
    <p:extLst>
      <p:ext uri="{BB962C8B-B14F-4D97-AF65-F5344CB8AC3E}">
        <p14:creationId xmlns:p14="http://schemas.microsoft.com/office/powerpoint/2010/main" val="30751567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_niq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FCFD0E-5617-96B7-2B63-55329C3E81F8}"/>
              </a:ext>
            </a:extLst>
          </p:cNvPr>
          <p:cNvSpPr/>
          <p:nvPr userDrawn="1"/>
        </p:nvSpPr>
        <p:spPr>
          <a:xfrm>
            <a:off x="1036320" y="1208411"/>
            <a:ext cx="6523355" cy="9483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pic>
        <p:nvPicPr>
          <p:cNvPr id="2" name="Graphic 5">
            <a:extLst>
              <a:ext uri="{FF2B5EF4-FFF2-40B4-BE49-F238E27FC236}">
                <a16:creationId xmlns:a16="http://schemas.microsoft.com/office/drawing/2014/main" id="{F9172A2A-12EA-5FE4-A57C-3ABF3415EA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5724" y="456293"/>
            <a:ext cx="1820934" cy="406296"/>
          </a:xfrm>
          <a:prstGeom prst="rect">
            <a:avLst/>
          </a:prstGeom>
        </p:spPr>
      </p:pic>
      <p:sp>
        <p:nvSpPr>
          <p:cNvPr id="9" name="Text Placeholder 6">
            <a:extLst>
              <a:ext uri="{FF2B5EF4-FFF2-40B4-BE49-F238E27FC236}">
                <a16:creationId xmlns:a16="http://schemas.microsoft.com/office/drawing/2014/main" id="{718FBCCE-72F9-B7CF-F49F-8AE019202C79}"/>
              </a:ext>
            </a:extLst>
          </p:cNvPr>
          <p:cNvSpPr>
            <a:spLocks noGrp="1"/>
          </p:cNvSpPr>
          <p:nvPr>
            <p:ph type="body" sz="quarter" idx="10"/>
          </p:nvPr>
        </p:nvSpPr>
        <p:spPr>
          <a:xfrm>
            <a:off x="1457325" y="4142136"/>
            <a:ext cx="2366815" cy="307777"/>
          </a:xfrm>
          <a:prstGeom prst="rect">
            <a:avLst/>
          </a:prstGeom>
        </p:spPr>
        <p:txBody>
          <a:bodyPr wrap="square" lIns="0" tIns="0" rIns="0" bIns="0">
            <a:spAutoFit/>
          </a:bodyPr>
          <a:lstStyle>
            <a:lvl1pPr marL="0" indent="0">
              <a:buNone/>
              <a:defRPr sz="2000" b="1">
                <a:solidFill>
                  <a:schemeClr val="tx1"/>
                </a:solidFill>
              </a:defRPr>
            </a:lvl1pPr>
          </a:lstStyle>
          <a:p>
            <a:pPr lvl="0"/>
            <a:endParaRPr lang="da-DK"/>
          </a:p>
        </p:txBody>
      </p:sp>
      <p:sp>
        <p:nvSpPr>
          <p:cNvPr id="12" name="Text Placeholder 6">
            <a:extLst>
              <a:ext uri="{FF2B5EF4-FFF2-40B4-BE49-F238E27FC236}">
                <a16:creationId xmlns:a16="http://schemas.microsoft.com/office/drawing/2014/main" id="{CC33B03A-2C75-37F8-490F-DFE46B1FDA28}"/>
              </a:ext>
            </a:extLst>
          </p:cNvPr>
          <p:cNvSpPr>
            <a:spLocks noGrp="1"/>
          </p:cNvSpPr>
          <p:nvPr>
            <p:ph type="body" sz="quarter" idx="11" hasCustomPrompt="1"/>
          </p:nvPr>
        </p:nvSpPr>
        <p:spPr>
          <a:xfrm>
            <a:off x="1457325" y="4769220"/>
            <a:ext cx="2366815" cy="415468"/>
          </a:xfrm>
          <a:prstGeom prst="rect">
            <a:avLst/>
          </a:prstGeom>
        </p:spPr>
        <p:txBody>
          <a:bodyPr lIns="0" tIns="0" rIns="0" bIns="0"/>
          <a:lstStyle>
            <a:lvl1pPr marL="0" indent="0">
              <a:lnSpc>
                <a:spcPct val="114000"/>
              </a:lnSpc>
              <a:spcAft>
                <a:spcPts val="500"/>
              </a:spcAft>
              <a:buNone/>
              <a:defRPr sz="1400" b="0" i="1">
                <a:solidFill>
                  <a:schemeClr val="tx1"/>
                </a:solidFill>
                <a:latin typeface="Georgia" panose="02040502050405020303" pitchFamily="18" charset="0"/>
              </a:defRPr>
            </a:lvl1pPr>
          </a:lstStyle>
          <a:p>
            <a:pPr lvl="0"/>
            <a:r>
              <a:rPr lang="en-US"/>
              <a:t>Click to add subtitle</a:t>
            </a:r>
          </a:p>
        </p:txBody>
      </p:sp>
      <p:sp>
        <p:nvSpPr>
          <p:cNvPr id="10" name="Picture Placeholder 9">
            <a:extLst>
              <a:ext uri="{FF2B5EF4-FFF2-40B4-BE49-F238E27FC236}">
                <a16:creationId xmlns:a16="http://schemas.microsoft.com/office/drawing/2014/main" id="{939DBAD0-E93D-62BF-A491-EE7607D246F6}"/>
              </a:ext>
            </a:extLst>
          </p:cNvPr>
          <p:cNvSpPr>
            <a:spLocks noGrp="1"/>
          </p:cNvSpPr>
          <p:nvPr>
            <p:ph type="pic" sz="quarter" idx="29"/>
          </p:nvPr>
        </p:nvSpPr>
        <p:spPr>
          <a:xfrm>
            <a:off x="1046547" y="1208411"/>
            <a:ext cx="6523037" cy="2667553"/>
          </a:xfrm>
          <a:prstGeom prst="rect">
            <a:avLst/>
          </a:prstGeom>
          <a:solidFill>
            <a:schemeClr val="tx1">
              <a:lumMod val="60000"/>
              <a:lumOff val="40000"/>
            </a:schemeClr>
          </a:solidFill>
        </p:spPr>
        <p:txBody>
          <a:bodyPr anchor="ctr"/>
          <a:lstStyle>
            <a:lvl1pPr marL="0" indent="0" algn="ctr">
              <a:buNone/>
              <a:defRPr sz="1800">
                <a:solidFill>
                  <a:schemeClr val="bg1"/>
                </a:solidFill>
              </a:defRPr>
            </a:lvl1pPr>
          </a:lstStyle>
          <a:p>
            <a:endParaRPr lang="en-PH"/>
          </a:p>
        </p:txBody>
      </p:sp>
      <p:sp>
        <p:nvSpPr>
          <p:cNvPr id="24" name="Text Placeholder 6">
            <a:extLst>
              <a:ext uri="{FF2B5EF4-FFF2-40B4-BE49-F238E27FC236}">
                <a16:creationId xmlns:a16="http://schemas.microsoft.com/office/drawing/2014/main" id="{AC3D31E5-5256-C20F-3C16-1A8E0AA685F4}"/>
              </a:ext>
            </a:extLst>
          </p:cNvPr>
          <p:cNvSpPr>
            <a:spLocks noGrp="1"/>
          </p:cNvSpPr>
          <p:nvPr>
            <p:ph type="body" sz="quarter" idx="31" hasCustomPrompt="1"/>
          </p:nvPr>
        </p:nvSpPr>
        <p:spPr>
          <a:xfrm>
            <a:off x="1457325" y="5345906"/>
            <a:ext cx="2366815" cy="4804981"/>
          </a:xfrm>
          <a:prstGeom prst="rect">
            <a:avLst/>
          </a:prstGeom>
        </p:spPr>
        <p:txBody>
          <a:bodyPr lIns="0" tIns="0" rIns="0" bIns="0"/>
          <a:lstStyle>
            <a:lvl1pPr marL="0" indent="0">
              <a:lnSpc>
                <a:spcPct val="114000"/>
              </a:lnSpc>
              <a:spcAft>
                <a:spcPts val="500"/>
              </a:spcAft>
              <a:buNone/>
              <a:defRPr sz="1100" b="0" i="0">
                <a:solidFill>
                  <a:schemeClr val="tx1"/>
                </a:solidFill>
                <a:latin typeface="+mj-lt"/>
              </a:defRPr>
            </a:lvl1pPr>
          </a:lstStyle>
          <a:p>
            <a:pPr lvl="0"/>
            <a:r>
              <a:rPr lang="en-US"/>
              <a:t>Click to add text</a:t>
            </a:r>
          </a:p>
        </p:txBody>
      </p:sp>
      <p:sp>
        <p:nvSpPr>
          <p:cNvPr id="36" name="Text Placeholder 6">
            <a:extLst>
              <a:ext uri="{FF2B5EF4-FFF2-40B4-BE49-F238E27FC236}">
                <a16:creationId xmlns:a16="http://schemas.microsoft.com/office/drawing/2014/main" id="{E497A631-E04C-4ECE-884B-7E076743FE6E}"/>
              </a:ext>
            </a:extLst>
          </p:cNvPr>
          <p:cNvSpPr>
            <a:spLocks noGrp="1"/>
          </p:cNvSpPr>
          <p:nvPr>
            <p:ph type="body" sz="quarter" idx="32" hasCustomPrompt="1"/>
          </p:nvPr>
        </p:nvSpPr>
        <p:spPr>
          <a:xfrm>
            <a:off x="5345723" y="4320787"/>
            <a:ext cx="1661363" cy="4044697"/>
          </a:xfrm>
          <a:prstGeom prst="rect">
            <a:avLst/>
          </a:prstGeom>
        </p:spPr>
        <p:txBody>
          <a:bodyPr lIns="0" tIns="0" rIns="0" bIns="0"/>
          <a:lstStyle>
            <a:lvl1pPr marL="0" indent="0">
              <a:lnSpc>
                <a:spcPct val="114000"/>
              </a:lnSpc>
              <a:buNone/>
              <a:defRPr sz="1500" b="0" i="0">
                <a:solidFill>
                  <a:schemeClr val="tx1"/>
                </a:solidFill>
                <a:latin typeface="Georgia" panose="02040502050405020303" pitchFamily="18" charset="0"/>
              </a:defRPr>
            </a:lvl1pPr>
          </a:lstStyle>
          <a:p>
            <a:pPr lvl="0"/>
            <a:r>
              <a:rPr lang="en-US" dirty="0"/>
              <a:t>Click to add text</a:t>
            </a:r>
          </a:p>
        </p:txBody>
      </p:sp>
    </p:spTree>
    <p:extLst>
      <p:ext uri="{BB962C8B-B14F-4D97-AF65-F5344CB8AC3E}">
        <p14:creationId xmlns:p14="http://schemas.microsoft.com/office/powerpoint/2010/main" val="3231595412"/>
      </p:ext>
    </p:extLst>
  </p:cSld>
  <p:clrMapOvr>
    <a:masterClrMapping/>
  </p:clrMapOvr>
  <p:extLst>
    <p:ext uri="{DCECCB84-F9BA-43D5-87BE-67443E8EF086}">
      <p15:sldGuideLst xmlns:p15="http://schemas.microsoft.com/office/powerpoint/2012/main">
        <p15:guide id="1" orient="horz" pos="488" userDrawn="1">
          <p15:clr>
            <a:srgbClr val="FBAE40"/>
          </p15:clr>
        </p15:guide>
        <p15:guide id="2" orient="horz" pos="34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ver_niq_blue">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F9172A2A-12EA-5FE4-A57C-3ABF3415EA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5724" y="456293"/>
            <a:ext cx="1820934" cy="406296"/>
          </a:xfrm>
          <a:prstGeom prst="rect">
            <a:avLst/>
          </a:prstGeom>
        </p:spPr>
      </p:pic>
      <p:sp>
        <p:nvSpPr>
          <p:cNvPr id="7" name="Rectangle 6">
            <a:extLst>
              <a:ext uri="{FF2B5EF4-FFF2-40B4-BE49-F238E27FC236}">
                <a16:creationId xmlns:a16="http://schemas.microsoft.com/office/drawing/2014/main" id="{D3FCFD0E-5617-96B7-2B63-55329C3E81F8}"/>
              </a:ext>
            </a:extLst>
          </p:cNvPr>
          <p:cNvSpPr/>
          <p:nvPr userDrawn="1"/>
        </p:nvSpPr>
        <p:spPr>
          <a:xfrm>
            <a:off x="1036320" y="1208411"/>
            <a:ext cx="6523355" cy="9483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sp>
        <p:nvSpPr>
          <p:cNvPr id="19" name="Rectangle 18">
            <a:extLst>
              <a:ext uri="{FF2B5EF4-FFF2-40B4-BE49-F238E27FC236}">
                <a16:creationId xmlns:a16="http://schemas.microsoft.com/office/drawing/2014/main" id="{87D19D7F-B2EC-E81B-06A1-CDF7CAB9D6CE}"/>
              </a:ext>
            </a:extLst>
          </p:cNvPr>
          <p:cNvSpPr/>
          <p:nvPr userDrawn="1"/>
        </p:nvSpPr>
        <p:spPr>
          <a:xfrm>
            <a:off x="4217158" y="4142137"/>
            <a:ext cx="2949499" cy="604074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sp>
        <p:nvSpPr>
          <p:cNvPr id="9" name="Text Placeholder 6">
            <a:extLst>
              <a:ext uri="{FF2B5EF4-FFF2-40B4-BE49-F238E27FC236}">
                <a16:creationId xmlns:a16="http://schemas.microsoft.com/office/drawing/2014/main" id="{718FBCCE-72F9-B7CF-F49F-8AE019202C79}"/>
              </a:ext>
            </a:extLst>
          </p:cNvPr>
          <p:cNvSpPr>
            <a:spLocks noGrp="1"/>
          </p:cNvSpPr>
          <p:nvPr>
            <p:ph type="body" sz="quarter" idx="10"/>
          </p:nvPr>
        </p:nvSpPr>
        <p:spPr>
          <a:xfrm>
            <a:off x="1457325" y="4142136"/>
            <a:ext cx="2366815" cy="307777"/>
          </a:xfrm>
          <a:prstGeom prst="rect">
            <a:avLst/>
          </a:prstGeom>
        </p:spPr>
        <p:txBody>
          <a:bodyPr wrap="square" lIns="0" tIns="0" rIns="0" bIns="0">
            <a:spAutoFit/>
          </a:bodyPr>
          <a:lstStyle>
            <a:lvl1pPr marL="0" indent="0">
              <a:buNone/>
              <a:defRPr sz="2000" b="1">
                <a:solidFill>
                  <a:schemeClr val="tx1"/>
                </a:solidFill>
              </a:defRPr>
            </a:lvl1pPr>
          </a:lstStyle>
          <a:p>
            <a:pPr lvl="0"/>
            <a:endParaRPr lang="da-DK"/>
          </a:p>
        </p:txBody>
      </p:sp>
      <p:sp>
        <p:nvSpPr>
          <p:cNvPr id="12" name="Text Placeholder 6">
            <a:extLst>
              <a:ext uri="{FF2B5EF4-FFF2-40B4-BE49-F238E27FC236}">
                <a16:creationId xmlns:a16="http://schemas.microsoft.com/office/drawing/2014/main" id="{CC33B03A-2C75-37F8-490F-DFE46B1FDA28}"/>
              </a:ext>
            </a:extLst>
          </p:cNvPr>
          <p:cNvSpPr>
            <a:spLocks noGrp="1"/>
          </p:cNvSpPr>
          <p:nvPr>
            <p:ph type="body" sz="quarter" idx="11" hasCustomPrompt="1"/>
          </p:nvPr>
        </p:nvSpPr>
        <p:spPr>
          <a:xfrm>
            <a:off x="1457325" y="4769220"/>
            <a:ext cx="2366815" cy="415468"/>
          </a:xfrm>
          <a:prstGeom prst="rect">
            <a:avLst/>
          </a:prstGeom>
        </p:spPr>
        <p:txBody>
          <a:bodyPr lIns="0" tIns="0" rIns="0" bIns="0"/>
          <a:lstStyle>
            <a:lvl1pPr marL="0" indent="0">
              <a:lnSpc>
                <a:spcPct val="114000"/>
              </a:lnSpc>
              <a:spcAft>
                <a:spcPts val="500"/>
              </a:spcAft>
              <a:buNone/>
              <a:defRPr sz="1400" b="0" i="1">
                <a:solidFill>
                  <a:schemeClr val="tx1"/>
                </a:solidFill>
                <a:latin typeface="Georgia" panose="02040502050405020303" pitchFamily="18" charset="0"/>
              </a:defRPr>
            </a:lvl1pPr>
          </a:lstStyle>
          <a:p>
            <a:pPr lvl="0"/>
            <a:r>
              <a:rPr lang="en-US"/>
              <a:t>Click to add subtitle</a:t>
            </a:r>
          </a:p>
        </p:txBody>
      </p:sp>
      <p:sp>
        <p:nvSpPr>
          <p:cNvPr id="10" name="Picture Placeholder 9">
            <a:extLst>
              <a:ext uri="{FF2B5EF4-FFF2-40B4-BE49-F238E27FC236}">
                <a16:creationId xmlns:a16="http://schemas.microsoft.com/office/drawing/2014/main" id="{939DBAD0-E93D-62BF-A491-EE7607D246F6}"/>
              </a:ext>
            </a:extLst>
          </p:cNvPr>
          <p:cNvSpPr>
            <a:spLocks noGrp="1"/>
          </p:cNvSpPr>
          <p:nvPr>
            <p:ph type="pic" sz="quarter" idx="29"/>
          </p:nvPr>
        </p:nvSpPr>
        <p:spPr>
          <a:xfrm>
            <a:off x="1046547" y="1208411"/>
            <a:ext cx="6523037" cy="2667553"/>
          </a:xfrm>
          <a:prstGeom prst="rect">
            <a:avLst/>
          </a:prstGeom>
          <a:solidFill>
            <a:schemeClr val="tx1">
              <a:lumMod val="60000"/>
              <a:lumOff val="40000"/>
            </a:schemeClr>
          </a:solidFill>
        </p:spPr>
        <p:txBody>
          <a:bodyPr anchor="ctr"/>
          <a:lstStyle>
            <a:lvl1pPr marL="0" indent="0" algn="ctr">
              <a:buNone/>
              <a:defRPr sz="1800">
                <a:solidFill>
                  <a:schemeClr val="bg1"/>
                </a:solidFill>
              </a:defRPr>
            </a:lvl1pPr>
          </a:lstStyle>
          <a:p>
            <a:endParaRPr lang="en-PH"/>
          </a:p>
        </p:txBody>
      </p:sp>
      <p:sp>
        <p:nvSpPr>
          <p:cNvPr id="24" name="Text Placeholder 6">
            <a:extLst>
              <a:ext uri="{FF2B5EF4-FFF2-40B4-BE49-F238E27FC236}">
                <a16:creationId xmlns:a16="http://schemas.microsoft.com/office/drawing/2014/main" id="{AC3D31E5-5256-C20F-3C16-1A8E0AA685F4}"/>
              </a:ext>
            </a:extLst>
          </p:cNvPr>
          <p:cNvSpPr>
            <a:spLocks noGrp="1"/>
          </p:cNvSpPr>
          <p:nvPr>
            <p:ph type="body" sz="quarter" idx="31" hasCustomPrompt="1"/>
          </p:nvPr>
        </p:nvSpPr>
        <p:spPr>
          <a:xfrm>
            <a:off x="1457325" y="5345906"/>
            <a:ext cx="2366815" cy="4804981"/>
          </a:xfrm>
          <a:prstGeom prst="rect">
            <a:avLst/>
          </a:prstGeom>
        </p:spPr>
        <p:txBody>
          <a:bodyPr lIns="0" tIns="0" rIns="0" bIns="0"/>
          <a:lstStyle>
            <a:lvl1pPr marL="0" indent="0">
              <a:lnSpc>
                <a:spcPct val="114000"/>
              </a:lnSpc>
              <a:spcAft>
                <a:spcPts val="500"/>
              </a:spcAft>
              <a:buNone/>
              <a:defRPr sz="1100" b="0" i="0">
                <a:solidFill>
                  <a:schemeClr val="tx1"/>
                </a:solidFill>
                <a:latin typeface="+mj-lt"/>
              </a:defRPr>
            </a:lvl1pPr>
          </a:lstStyle>
          <a:p>
            <a:pPr lvl="0"/>
            <a:r>
              <a:rPr lang="en-US"/>
              <a:t>Click to add text</a:t>
            </a:r>
          </a:p>
        </p:txBody>
      </p:sp>
      <p:sp>
        <p:nvSpPr>
          <p:cNvPr id="36" name="Text Placeholder 6">
            <a:extLst>
              <a:ext uri="{FF2B5EF4-FFF2-40B4-BE49-F238E27FC236}">
                <a16:creationId xmlns:a16="http://schemas.microsoft.com/office/drawing/2014/main" id="{E497A631-E04C-4ECE-884B-7E076743FE6E}"/>
              </a:ext>
            </a:extLst>
          </p:cNvPr>
          <p:cNvSpPr>
            <a:spLocks noGrp="1"/>
          </p:cNvSpPr>
          <p:nvPr>
            <p:ph type="body" sz="quarter" idx="32" hasCustomPrompt="1"/>
          </p:nvPr>
        </p:nvSpPr>
        <p:spPr>
          <a:xfrm>
            <a:off x="4508499" y="4320787"/>
            <a:ext cx="2366815" cy="4044697"/>
          </a:xfrm>
          <a:prstGeom prst="rect">
            <a:avLst/>
          </a:prstGeom>
        </p:spPr>
        <p:txBody>
          <a:bodyPr lIns="0" tIns="0" rIns="0" bIns="0"/>
          <a:lstStyle>
            <a:lvl1pPr marL="0" indent="0">
              <a:lnSpc>
                <a:spcPct val="114000"/>
              </a:lnSpc>
              <a:buNone/>
              <a:defRPr sz="1500" b="0" i="0">
                <a:solidFill>
                  <a:schemeClr val="tx1"/>
                </a:solidFill>
                <a:latin typeface="Georgia" panose="02040502050405020303" pitchFamily="18" charset="0"/>
              </a:defRPr>
            </a:lvl1pPr>
          </a:lstStyle>
          <a:p>
            <a:pPr lvl="0"/>
            <a:r>
              <a:rPr lang="en-US"/>
              <a:t>Click to add text</a:t>
            </a:r>
          </a:p>
        </p:txBody>
      </p:sp>
    </p:spTree>
    <p:extLst>
      <p:ext uri="{BB962C8B-B14F-4D97-AF65-F5344CB8AC3E}">
        <p14:creationId xmlns:p14="http://schemas.microsoft.com/office/powerpoint/2010/main" val="1129284105"/>
      </p:ext>
    </p:extLst>
  </p:cSld>
  <p:clrMapOvr>
    <a:masterClrMapping/>
  </p:clrMapOvr>
  <p:extLst>
    <p:ext uri="{DCECCB84-F9BA-43D5-87BE-67443E8EF086}">
      <p15:sldGuideLst xmlns:p15="http://schemas.microsoft.com/office/powerpoint/2012/main">
        <p15:guide id="1" orient="horz" pos="488">
          <p15:clr>
            <a:srgbClr val="FBAE40"/>
          </p15:clr>
        </p15:guide>
        <p15:guide id="2" orient="horz" pos="34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ver_niq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FCFD0E-5617-96B7-2B63-55329C3E81F8}"/>
              </a:ext>
            </a:extLst>
          </p:cNvPr>
          <p:cNvSpPr/>
          <p:nvPr userDrawn="1"/>
        </p:nvSpPr>
        <p:spPr>
          <a:xfrm>
            <a:off x="1036320" y="1221414"/>
            <a:ext cx="6523355" cy="9470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sp>
        <p:nvSpPr>
          <p:cNvPr id="9" name="Text Placeholder 6">
            <a:extLst>
              <a:ext uri="{FF2B5EF4-FFF2-40B4-BE49-F238E27FC236}">
                <a16:creationId xmlns:a16="http://schemas.microsoft.com/office/drawing/2014/main" id="{718FBCCE-72F9-B7CF-F49F-8AE019202C79}"/>
              </a:ext>
            </a:extLst>
          </p:cNvPr>
          <p:cNvSpPr>
            <a:spLocks noGrp="1"/>
          </p:cNvSpPr>
          <p:nvPr>
            <p:ph type="body" sz="quarter" idx="10"/>
          </p:nvPr>
        </p:nvSpPr>
        <p:spPr>
          <a:xfrm>
            <a:off x="1457324" y="3582569"/>
            <a:ext cx="3608162" cy="225062"/>
          </a:xfrm>
          <a:prstGeom prst="rect">
            <a:avLst/>
          </a:prstGeom>
        </p:spPr>
        <p:txBody>
          <a:bodyPr wrap="square" lIns="0" tIns="0" rIns="0" bIns="0">
            <a:spAutoFit/>
          </a:bodyPr>
          <a:lstStyle>
            <a:lvl1pPr marL="0" indent="0">
              <a:lnSpc>
                <a:spcPct val="114000"/>
              </a:lnSpc>
              <a:spcAft>
                <a:spcPts val="1000"/>
              </a:spcAft>
              <a:buNone/>
              <a:defRPr sz="1400" b="1">
                <a:solidFill>
                  <a:schemeClr val="tx1"/>
                </a:solidFill>
              </a:defRPr>
            </a:lvl1pPr>
          </a:lstStyle>
          <a:p>
            <a:pPr lvl="0"/>
            <a:endParaRPr lang="da-DK"/>
          </a:p>
        </p:txBody>
      </p:sp>
      <p:sp>
        <p:nvSpPr>
          <p:cNvPr id="24" name="Text Placeholder 6">
            <a:extLst>
              <a:ext uri="{FF2B5EF4-FFF2-40B4-BE49-F238E27FC236}">
                <a16:creationId xmlns:a16="http://schemas.microsoft.com/office/drawing/2014/main" id="{AC3D31E5-5256-C20F-3C16-1A8E0AA685F4}"/>
              </a:ext>
            </a:extLst>
          </p:cNvPr>
          <p:cNvSpPr>
            <a:spLocks noGrp="1"/>
          </p:cNvSpPr>
          <p:nvPr>
            <p:ph type="body" sz="quarter" idx="31" hasCustomPrompt="1"/>
          </p:nvPr>
        </p:nvSpPr>
        <p:spPr>
          <a:xfrm>
            <a:off x="1457324" y="3911042"/>
            <a:ext cx="3608162" cy="5083059"/>
          </a:xfrm>
          <a:prstGeom prst="rect">
            <a:avLst/>
          </a:prstGeom>
        </p:spPr>
        <p:txBody>
          <a:bodyPr lIns="0" tIns="0" rIns="0" bIns="0"/>
          <a:lstStyle>
            <a:lvl1pPr marL="0" indent="0">
              <a:lnSpc>
                <a:spcPct val="114000"/>
              </a:lnSpc>
              <a:spcAft>
                <a:spcPts val="500"/>
              </a:spcAft>
              <a:buNone/>
              <a:defRPr sz="1100" b="0" i="0">
                <a:solidFill>
                  <a:schemeClr val="tx1"/>
                </a:solidFill>
                <a:latin typeface="+mj-lt"/>
              </a:defRPr>
            </a:lvl1pPr>
          </a:lstStyle>
          <a:p>
            <a:pPr lvl="0"/>
            <a:r>
              <a:rPr lang="en-US"/>
              <a:t>Click to add text</a:t>
            </a:r>
          </a:p>
        </p:txBody>
      </p:sp>
      <p:sp>
        <p:nvSpPr>
          <p:cNvPr id="36" name="Text Placeholder 6">
            <a:extLst>
              <a:ext uri="{FF2B5EF4-FFF2-40B4-BE49-F238E27FC236}">
                <a16:creationId xmlns:a16="http://schemas.microsoft.com/office/drawing/2014/main" id="{E497A631-E04C-4ECE-884B-7E076743FE6E}"/>
              </a:ext>
            </a:extLst>
          </p:cNvPr>
          <p:cNvSpPr>
            <a:spLocks noGrp="1"/>
          </p:cNvSpPr>
          <p:nvPr>
            <p:ph type="body" sz="quarter" idx="32" hasCustomPrompt="1"/>
          </p:nvPr>
        </p:nvSpPr>
        <p:spPr>
          <a:xfrm>
            <a:off x="5511037" y="3604041"/>
            <a:ext cx="1655621" cy="224750"/>
          </a:xfrm>
          <a:prstGeom prst="rect">
            <a:avLst/>
          </a:prstGeom>
        </p:spPr>
        <p:txBody>
          <a:bodyPr lIns="0" tIns="0" rIns="0" bIns="0"/>
          <a:lstStyle>
            <a:lvl1pPr marL="0" indent="0">
              <a:buNone/>
              <a:defRPr sz="1400" b="1" i="0">
                <a:solidFill>
                  <a:schemeClr val="tx1"/>
                </a:solidFill>
                <a:latin typeface="+mj-lt"/>
              </a:defRPr>
            </a:lvl1pPr>
          </a:lstStyle>
          <a:p>
            <a:pPr lvl="0"/>
            <a:r>
              <a:rPr lang="en-US"/>
              <a:t>Click to add text</a:t>
            </a:r>
          </a:p>
        </p:txBody>
      </p:sp>
      <p:cxnSp>
        <p:nvCxnSpPr>
          <p:cNvPr id="4" name="Straight Connector 3">
            <a:extLst>
              <a:ext uri="{FF2B5EF4-FFF2-40B4-BE49-F238E27FC236}">
                <a16:creationId xmlns:a16="http://schemas.microsoft.com/office/drawing/2014/main" id="{18ECC117-7195-287D-22C8-CC4A7F8B5BB4}"/>
              </a:ext>
            </a:extLst>
          </p:cNvPr>
          <p:cNvCxnSpPr>
            <a:cxnSpLocks/>
          </p:cNvCxnSpPr>
          <p:nvPr userDrawn="1"/>
        </p:nvCxnSpPr>
        <p:spPr>
          <a:xfrm>
            <a:off x="5511037" y="3909801"/>
            <a:ext cx="16556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53815E12-9576-EA9A-DA0E-3FF23454C09D}"/>
              </a:ext>
            </a:extLst>
          </p:cNvPr>
          <p:cNvSpPr>
            <a:spLocks noGrp="1"/>
          </p:cNvSpPr>
          <p:nvPr>
            <p:ph type="body" sz="quarter" idx="23"/>
          </p:nvPr>
        </p:nvSpPr>
        <p:spPr>
          <a:xfrm>
            <a:off x="5511037" y="4038543"/>
            <a:ext cx="1655621" cy="1541328"/>
          </a:xfrm>
          <a:prstGeom prst="rect">
            <a:avLst/>
          </a:prstGeom>
        </p:spPr>
        <p:txBody>
          <a:bodyPr lIns="0" tIns="0" rIns="0" bIns="0"/>
          <a:lstStyle>
            <a:lvl1pPr>
              <a:defRPr sz="1100">
                <a:solidFill>
                  <a:schemeClr val="tx1"/>
                </a:solidFill>
                <a:latin typeface="+mj-lt"/>
              </a:defRPr>
            </a:lvl1pPr>
            <a:lvl2pPr>
              <a:defRPr sz="1100">
                <a:solidFill>
                  <a:schemeClr val="tx1"/>
                </a:solidFill>
                <a:latin typeface="+mj-lt"/>
              </a:defRPr>
            </a:lvl2pPr>
            <a:lvl3pPr>
              <a:defRPr sz="1100">
                <a:solidFill>
                  <a:schemeClr val="tx1"/>
                </a:solidFill>
                <a:latin typeface="+mj-lt"/>
              </a:defRPr>
            </a:lvl3pPr>
            <a:lvl4pPr>
              <a:defRPr sz="1100">
                <a:solidFill>
                  <a:schemeClr val="tx1"/>
                </a:solidFill>
                <a:latin typeface="+mj-lt"/>
              </a:defRPr>
            </a:lvl4pPr>
            <a:lvl5pPr>
              <a:defRPr sz="1100">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B3102C2A-4F21-D415-D8AF-5E36E626F610}"/>
              </a:ext>
            </a:extLst>
          </p:cNvPr>
          <p:cNvSpPr>
            <a:spLocks noGrp="1"/>
          </p:cNvSpPr>
          <p:nvPr>
            <p:ph type="body" sz="quarter" idx="33" hasCustomPrompt="1"/>
          </p:nvPr>
        </p:nvSpPr>
        <p:spPr>
          <a:xfrm>
            <a:off x="5511037" y="5708612"/>
            <a:ext cx="1655621" cy="224750"/>
          </a:xfrm>
          <a:prstGeom prst="rect">
            <a:avLst/>
          </a:prstGeom>
        </p:spPr>
        <p:txBody>
          <a:bodyPr lIns="0" tIns="0" rIns="0" bIns="0"/>
          <a:lstStyle>
            <a:lvl1pPr marL="0" indent="0">
              <a:buNone/>
              <a:defRPr sz="1400" b="1" i="0">
                <a:solidFill>
                  <a:schemeClr val="tx1"/>
                </a:solidFill>
                <a:latin typeface="+mj-lt"/>
              </a:defRPr>
            </a:lvl1pPr>
          </a:lstStyle>
          <a:p>
            <a:pPr lvl="0"/>
            <a:r>
              <a:rPr lang="en-US"/>
              <a:t>Click to add text</a:t>
            </a:r>
          </a:p>
        </p:txBody>
      </p:sp>
      <p:cxnSp>
        <p:nvCxnSpPr>
          <p:cNvPr id="13" name="Straight Connector 12">
            <a:extLst>
              <a:ext uri="{FF2B5EF4-FFF2-40B4-BE49-F238E27FC236}">
                <a16:creationId xmlns:a16="http://schemas.microsoft.com/office/drawing/2014/main" id="{0EBB66A2-6CF2-8B26-668C-4664BFFA1408}"/>
              </a:ext>
            </a:extLst>
          </p:cNvPr>
          <p:cNvCxnSpPr>
            <a:cxnSpLocks/>
          </p:cNvCxnSpPr>
          <p:nvPr userDrawn="1"/>
        </p:nvCxnSpPr>
        <p:spPr>
          <a:xfrm>
            <a:off x="5511037" y="6014372"/>
            <a:ext cx="16556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B69B6F07-6E77-1D46-F1ED-313D19FE26F9}"/>
              </a:ext>
            </a:extLst>
          </p:cNvPr>
          <p:cNvSpPr>
            <a:spLocks noGrp="1"/>
          </p:cNvSpPr>
          <p:nvPr>
            <p:ph type="body" sz="quarter" idx="34"/>
          </p:nvPr>
        </p:nvSpPr>
        <p:spPr>
          <a:xfrm>
            <a:off x="5511037" y="6143114"/>
            <a:ext cx="1655621" cy="1738142"/>
          </a:xfrm>
          <a:prstGeom prst="rect">
            <a:avLst/>
          </a:prstGeom>
        </p:spPr>
        <p:txBody>
          <a:bodyPr lIns="0" tIns="0" rIns="0" bIns="0"/>
          <a:lstStyle>
            <a:lvl1pPr>
              <a:defRPr sz="1100">
                <a:solidFill>
                  <a:schemeClr val="tx1"/>
                </a:solidFill>
                <a:latin typeface="+mj-lt"/>
              </a:defRPr>
            </a:lvl1pPr>
            <a:lvl2pPr>
              <a:defRPr sz="1100">
                <a:solidFill>
                  <a:schemeClr val="tx1"/>
                </a:solidFill>
                <a:latin typeface="+mj-lt"/>
              </a:defRPr>
            </a:lvl2pPr>
            <a:lvl3pPr>
              <a:defRPr sz="1100">
                <a:solidFill>
                  <a:schemeClr val="tx1"/>
                </a:solidFill>
                <a:latin typeface="+mj-lt"/>
              </a:defRPr>
            </a:lvl3pPr>
            <a:lvl4pPr>
              <a:defRPr sz="1100">
                <a:solidFill>
                  <a:schemeClr val="tx1"/>
                </a:solidFill>
                <a:latin typeface="+mj-lt"/>
              </a:defRPr>
            </a:lvl4pPr>
            <a:lvl5pPr>
              <a:defRPr sz="1100">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2FEED50E-D4F5-9E35-FFAD-CC11D56A0B6D}"/>
              </a:ext>
            </a:extLst>
          </p:cNvPr>
          <p:cNvCxnSpPr>
            <a:cxnSpLocks/>
          </p:cNvCxnSpPr>
          <p:nvPr userDrawn="1"/>
        </p:nvCxnSpPr>
        <p:spPr>
          <a:xfrm>
            <a:off x="1457324" y="9541600"/>
            <a:ext cx="5709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A840B502-5200-AB02-87AB-490AA7F7BEC2}"/>
              </a:ext>
            </a:extLst>
          </p:cNvPr>
          <p:cNvSpPr>
            <a:spLocks noGrp="1"/>
          </p:cNvSpPr>
          <p:nvPr>
            <p:ph type="body" sz="quarter" idx="35" hasCustomPrompt="1"/>
          </p:nvPr>
        </p:nvSpPr>
        <p:spPr>
          <a:xfrm>
            <a:off x="1457324" y="9781773"/>
            <a:ext cx="647247" cy="348932"/>
          </a:xfrm>
          <a:prstGeom prst="rect">
            <a:avLst/>
          </a:prstGeom>
        </p:spPr>
        <p:txBody>
          <a:bodyPr lIns="0" tIns="0" rIns="0" bIns="0"/>
          <a:lstStyle>
            <a:lvl1pPr marL="0" indent="0">
              <a:lnSpc>
                <a:spcPct val="114000"/>
              </a:lnSpc>
              <a:buNone/>
              <a:defRPr sz="1000" b="1" i="0">
                <a:solidFill>
                  <a:schemeClr val="accent1"/>
                </a:solidFill>
                <a:latin typeface="+mj-lt"/>
              </a:defRPr>
            </a:lvl1pPr>
          </a:lstStyle>
          <a:p>
            <a:pPr lvl="0"/>
            <a:r>
              <a:rPr lang="en-US"/>
              <a:t>Click to add text</a:t>
            </a:r>
          </a:p>
        </p:txBody>
      </p:sp>
      <p:sp>
        <p:nvSpPr>
          <p:cNvPr id="20" name="Text Placeholder 6">
            <a:extLst>
              <a:ext uri="{FF2B5EF4-FFF2-40B4-BE49-F238E27FC236}">
                <a16:creationId xmlns:a16="http://schemas.microsoft.com/office/drawing/2014/main" id="{961BC57B-F88A-656F-BC40-A15462B56701}"/>
              </a:ext>
            </a:extLst>
          </p:cNvPr>
          <p:cNvSpPr>
            <a:spLocks noGrp="1"/>
          </p:cNvSpPr>
          <p:nvPr>
            <p:ph type="body" sz="quarter" idx="36"/>
          </p:nvPr>
        </p:nvSpPr>
        <p:spPr>
          <a:xfrm>
            <a:off x="2313667" y="9781773"/>
            <a:ext cx="4852991" cy="348929"/>
          </a:xfrm>
          <a:prstGeom prst="rect">
            <a:avLst/>
          </a:prstGeom>
        </p:spPr>
        <p:txBody>
          <a:bodyPr lIns="0" tIns="0" rIns="0" bIns="0"/>
          <a:lstStyle>
            <a:lvl1pPr marL="0" indent="0">
              <a:lnSpc>
                <a:spcPct val="114000"/>
              </a:lnSpc>
              <a:buNone/>
              <a:defRPr sz="1000" b="0" i="0">
                <a:solidFill>
                  <a:schemeClr val="tx1"/>
                </a:solidFill>
                <a:latin typeface="+mj-lt"/>
              </a:defRPr>
            </a:lvl1pPr>
          </a:lstStyle>
          <a:p>
            <a:pPr lvl="0"/>
            <a:endParaRPr lang="en-US"/>
          </a:p>
        </p:txBody>
      </p:sp>
      <p:sp>
        <p:nvSpPr>
          <p:cNvPr id="31" name="Rectangle 30">
            <a:extLst>
              <a:ext uri="{FF2B5EF4-FFF2-40B4-BE49-F238E27FC236}">
                <a16:creationId xmlns:a16="http://schemas.microsoft.com/office/drawing/2014/main" id="{C186B73A-B22F-9E8C-2454-7300C48AD0BD}"/>
              </a:ext>
            </a:extLst>
          </p:cNvPr>
          <p:cNvSpPr/>
          <p:nvPr userDrawn="1"/>
        </p:nvSpPr>
        <p:spPr>
          <a:xfrm>
            <a:off x="1046547" y="1221414"/>
            <a:ext cx="6523037" cy="21520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PH" err="1"/>
          </a:p>
        </p:txBody>
      </p:sp>
      <p:sp>
        <p:nvSpPr>
          <p:cNvPr id="32" name="Text Placeholder 22">
            <a:extLst>
              <a:ext uri="{FF2B5EF4-FFF2-40B4-BE49-F238E27FC236}">
                <a16:creationId xmlns:a16="http://schemas.microsoft.com/office/drawing/2014/main" id="{16C92567-AE85-D918-8573-D29E310B502C}"/>
              </a:ext>
            </a:extLst>
          </p:cNvPr>
          <p:cNvSpPr>
            <a:spLocks noGrp="1"/>
          </p:cNvSpPr>
          <p:nvPr>
            <p:ph type="body" sz="quarter" idx="18" hasCustomPrompt="1"/>
          </p:nvPr>
        </p:nvSpPr>
        <p:spPr>
          <a:xfrm>
            <a:off x="1457324" y="1563577"/>
            <a:ext cx="5709334" cy="1533979"/>
          </a:xfrm>
          <a:prstGeom prst="rect">
            <a:avLst/>
          </a:prstGeom>
        </p:spPr>
        <p:txBody>
          <a:bodyPr lIns="0" tIns="0" rIns="0" bIns="0" anchor="t"/>
          <a:lstStyle>
            <a:lvl1pPr marL="0" indent="0">
              <a:buNone/>
              <a:defRPr sz="2800" i="1">
                <a:solidFill>
                  <a:schemeClr val="bg1"/>
                </a:solidFill>
                <a:latin typeface="Georgia" panose="02040502050405020303" pitchFamily="18" charset="0"/>
              </a:defRPr>
            </a:lvl1pPr>
          </a:lstStyle>
          <a:p>
            <a:pPr lvl="0"/>
            <a:r>
              <a:rPr lang="en-US"/>
              <a:t>“Insert quote”</a:t>
            </a:r>
          </a:p>
        </p:txBody>
      </p:sp>
      <p:pic>
        <p:nvPicPr>
          <p:cNvPr id="2" name="Graphic 5">
            <a:extLst>
              <a:ext uri="{FF2B5EF4-FFF2-40B4-BE49-F238E27FC236}">
                <a16:creationId xmlns:a16="http://schemas.microsoft.com/office/drawing/2014/main" id="{436B4928-52AD-DF69-7707-348530FC80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5724" y="456293"/>
            <a:ext cx="1820934" cy="406296"/>
          </a:xfrm>
          <a:prstGeom prst="rect">
            <a:avLst/>
          </a:prstGeom>
        </p:spPr>
      </p:pic>
    </p:spTree>
    <p:extLst>
      <p:ext uri="{BB962C8B-B14F-4D97-AF65-F5344CB8AC3E}">
        <p14:creationId xmlns:p14="http://schemas.microsoft.com/office/powerpoint/2010/main" val="2921488359"/>
      </p:ext>
    </p:extLst>
  </p:cSld>
  <p:clrMapOvr>
    <a:masterClrMapping/>
  </p:clrMapOvr>
  <p:extLst>
    <p:ext uri="{DCECCB84-F9BA-43D5-87BE-67443E8EF086}">
      <p15:sldGuideLst xmlns:p15="http://schemas.microsoft.com/office/powerpoint/2012/main">
        <p15:guide id="1" orient="horz" pos="488">
          <p15:clr>
            <a:srgbClr val="FBAE40"/>
          </p15:clr>
        </p15:guide>
        <p15:guide id="2" orient="horz" pos="34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E66E9E06-E168-28D2-5C3F-874D3B414C27}"/>
              </a:ext>
            </a:extLst>
          </p:cNvPr>
          <p:cNvSpPr txBox="1">
            <a:spLocks/>
          </p:cNvSpPr>
          <p:nvPr userDrawn="1"/>
        </p:nvSpPr>
        <p:spPr>
          <a:xfrm rot="16200000">
            <a:off x="-631935" y="8888688"/>
            <a:ext cx="2757372" cy="248212"/>
          </a:xfrm>
          <a:prstGeom prst="rect">
            <a:avLst/>
          </a:prstGeom>
        </p:spPr>
        <p:txBody>
          <a:bodyPr lIns="0" tIns="0" rIns="0" bIns="0" anchor="b"/>
          <a:lstStyle>
            <a:lvl1pPr marL="0" indent="0" algn="l" defTabSz="567019" rtl="0" eaLnBrk="1" latinLnBrk="0" hangingPunct="1">
              <a:lnSpc>
                <a:spcPct val="100000"/>
              </a:lnSpc>
              <a:spcBef>
                <a:spcPts val="0"/>
              </a:spcBef>
              <a:spcAft>
                <a:spcPts val="372"/>
              </a:spcAft>
              <a:buFont typeface="Arial" panose="020B0604020202020204" pitchFamily="34" charset="0"/>
              <a:buNone/>
              <a:defRPr sz="700" kern="1200">
                <a:solidFill>
                  <a:srgbClr val="8C8C8C"/>
                </a:solidFill>
                <a:latin typeface="+mn-lt"/>
                <a:ea typeface="+mn-ea"/>
                <a:cs typeface="+mn-cs"/>
              </a:defRPr>
            </a:lvl1pPr>
            <a:lvl2pPr marL="425265" indent="-141755" algn="l" defTabSz="567019" rtl="0" eaLnBrk="1" latinLnBrk="0" hangingPunct="1">
              <a:lnSpc>
                <a:spcPct val="100000"/>
              </a:lnSpc>
              <a:spcBef>
                <a:spcPts val="0"/>
              </a:spcBef>
              <a:spcAft>
                <a:spcPts val="372"/>
              </a:spcAft>
              <a:buSzPct val="100000"/>
              <a:buFont typeface="System Font Regular"/>
              <a:buChar char="-"/>
              <a:defRPr sz="868" kern="1200">
                <a:solidFill>
                  <a:schemeClr val="tx1"/>
                </a:solidFill>
                <a:latin typeface="+mn-lt"/>
                <a:ea typeface="+mn-ea"/>
                <a:cs typeface="+mn-cs"/>
              </a:defRPr>
            </a:lvl2pPr>
            <a:lvl3pPr marL="708774" indent="-141755" algn="l" defTabSz="567019" rtl="0" eaLnBrk="1" latinLnBrk="0" hangingPunct="1">
              <a:lnSpc>
                <a:spcPct val="100000"/>
              </a:lnSpc>
              <a:spcBef>
                <a:spcPts val="0"/>
              </a:spcBef>
              <a:spcAft>
                <a:spcPts val="372"/>
              </a:spcAft>
              <a:buFont typeface="Arial" panose="020B0604020202020204" pitchFamily="34" charset="0"/>
              <a:buChar char="•"/>
              <a:defRPr sz="744" kern="1200">
                <a:solidFill>
                  <a:schemeClr val="tx1"/>
                </a:solidFill>
                <a:latin typeface="+mn-lt"/>
                <a:ea typeface="+mn-ea"/>
                <a:cs typeface="+mn-cs"/>
              </a:defRPr>
            </a:lvl3pPr>
            <a:lvl4pPr marL="99228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4pPr>
            <a:lvl5pPr marL="127579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en-US"/>
              <a:t>© 2024 Nielsen Consumer LLC. All Rights Reserved.</a:t>
            </a:r>
          </a:p>
        </p:txBody>
      </p:sp>
      <p:sp>
        <p:nvSpPr>
          <p:cNvPr id="11" name="Confidential disclaimer">
            <a:extLst>
              <a:ext uri="{FF2B5EF4-FFF2-40B4-BE49-F238E27FC236}">
                <a16:creationId xmlns:a16="http://schemas.microsoft.com/office/drawing/2014/main" id="{F2FE312A-0396-B7A2-5C48-7B78F1AB04E1}"/>
              </a:ext>
            </a:extLst>
          </p:cNvPr>
          <p:cNvSpPr txBox="1">
            <a:spLocks/>
          </p:cNvSpPr>
          <p:nvPr userDrawn="1"/>
        </p:nvSpPr>
        <p:spPr>
          <a:xfrm rot="16200000">
            <a:off x="266364" y="7053169"/>
            <a:ext cx="1101264" cy="107722"/>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a:solidFill>
                  <a:schemeClr val="tx1">
                    <a:lumMod val="60000"/>
                    <a:lumOff val="40000"/>
                  </a:schemeClr>
                </a:solidFill>
                <a:latin typeface="+mn-lt"/>
                <a:ea typeface="+mn-ea"/>
                <a:cs typeface="+mn-cs"/>
              </a:rPr>
              <a:t>Confidential and proprietary</a:t>
            </a:r>
          </a:p>
        </p:txBody>
      </p:sp>
    </p:spTree>
    <p:extLst>
      <p:ext uri="{BB962C8B-B14F-4D97-AF65-F5344CB8AC3E}">
        <p14:creationId xmlns:p14="http://schemas.microsoft.com/office/powerpoint/2010/main" val="1464299219"/>
      </p:ext>
    </p:extLst>
  </p:cSld>
  <p:clrMap bg1="lt1" tx1="dk1" bg2="lt2" tx2="dk2" accent1="accent1" accent2="accent2" accent3="accent3" accent4="accent4" accent5="accent5" accent6="accent6" hlink="hlink" folHlink="folHlink"/>
  <p:sldLayoutIdLst>
    <p:sldLayoutId id="2147483685" r:id="rId1"/>
    <p:sldLayoutId id="2147483970" r:id="rId2"/>
    <p:sldLayoutId id="2147483969" r:id="rId3"/>
  </p:sldLayoutIdLst>
  <p:hf hdr="0" ftr="0" dt="0"/>
  <p:txStyles>
    <p:titleStyle>
      <a:lvl1pPr algn="l" defTabSz="567019" rtl="0" eaLnBrk="1" latinLnBrk="0" hangingPunct="1">
        <a:lnSpc>
          <a:spcPct val="100000"/>
        </a:lnSpc>
        <a:spcBef>
          <a:spcPct val="0"/>
        </a:spcBef>
        <a:buNone/>
        <a:defRPr sz="1240" b="1" kern="1200">
          <a:solidFill>
            <a:schemeClr val="tx1"/>
          </a:solidFill>
          <a:latin typeface="+mj-lt"/>
          <a:ea typeface="+mj-ea"/>
          <a:cs typeface="+mj-cs"/>
        </a:defRPr>
      </a:lvl1pPr>
    </p:titleStyle>
    <p:bodyStyle>
      <a:lvl1pPr marL="141755" indent="-141755" algn="l" defTabSz="567019" rtl="0" eaLnBrk="1" latinLnBrk="0" hangingPunct="1">
        <a:lnSpc>
          <a:spcPct val="100000"/>
        </a:lnSpc>
        <a:spcBef>
          <a:spcPts val="0"/>
        </a:spcBef>
        <a:spcAft>
          <a:spcPts val="372"/>
        </a:spcAft>
        <a:buFont typeface="Arial" panose="020B0604020202020204" pitchFamily="34" charset="0"/>
        <a:buChar char="•"/>
        <a:defRPr sz="992" kern="1200">
          <a:solidFill>
            <a:schemeClr val="tx1"/>
          </a:solidFill>
          <a:latin typeface="+mn-lt"/>
          <a:ea typeface="+mn-ea"/>
          <a:cs typeface="+mn-cs"/>
        </a:defRPr>
      </a:lvl1pPr>
      <a:lvl2pPr marL="425265" indent="-141755" algn="l" defTabSz="567019" rtl="0" eaLnBrk="1" latinLnBrk="0" hangingPunct="1">
        <a:lnSpc>
          <a:spcPct val="100000"/>
        </a:lnSpc>
        <a:spcBef>
          <a:spcPts val="0"/>
        </a:spcBef>
        <a:spcAft>
          <a:spcPts val="372"/>
        </a:spcAft>
        <a:buSzPct val="100000"/>
        <a:buFont typeface="System Font Regular"/>
        <a:buChar char="-"/>
        <a:defRPr sz="868" kern="1200">
          <a:solidFill>
            <a:schemeClr val="tx1"/>
          </a:solidFill>
          <a:latin typeface="+mn-lt"/>
          <a:ea typeface="+mn-ea"/>
          <a:cs typeface="+mn-cs"/>
        </a:defRPr>
      </a:lvl2pPr>
      <a:lvl3pPr marL="708774" indent="-141755" algn="l" defTabSz="567019" rtl="0" eaLnBrk="1" latinLnBrk="0" hangingPunct="1">
        <a:lnSpc>
          <a:spcPct val="100000"/>
        </a:lnSpc>
        <a:spcBef>
          <a:spcPts val="0"/>
        </a:spcBef>
        <a:spcAft>
          <a:spcPts val="372"/>
        </a:spcAft>
        <a:buFont typeface="Arial" panose="020B0604020202020204" pitchFamily="34" charset="0"/>
        <a:buChar char="•"/>
        <a:defRPr sz="744" kern="1200">
          <a:solidFill>
            <a:schemeClr val="tx1"/>
          </a:solidFill>
          <a:latin typeface="+mn-lt"/>
          <a:ea typeface="+mn-ea"/>
          <a:cs typeface="+mn-cs"/>
        </a:defRPr>
      </a:lvl3pPr>
      <a:lvl4pPr marL="99228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4pPr>
      <a:lvl5pPr marL="127579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62FA-6AD0-BD8C-627A-8F482EC52FD9}"/>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47E09E95-3067-0B9E-A191-F985419A999F}"/>
              </a:ext>
            </a:extLst>
          </p:cNvPr>
          <p:cNvSpPr/>
          <p:nvPr/>
        </p:nvSpPr>
        <p:spPr>
          <a:xfrm>
            <a:off x="5148470" y="5108100"/>
            <a:ext cx="2018188" cy="312651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sp>
        <p:nvSpPr>
          <p:cNvPr id="32" name="Rectangle 31">
            <a:extLst>
              <a:ext uri="{FF2B5EF4-FFF2-40B4-BE49-F238E27FC236}">
                <a16:creationId xmlns:a16="http://schemas.microsoft.com/office/drawing/2014/main" id="{082FD700-8DE1-5FF4-2410-E28A41D27DF5}"/>
              </a:ext>
            </a:extLst>
          </p:cNvPr>
          <p:cNvSpPr/>
          <p:nvPr/>
        </p:nvSpPr>
        <p:spPr>
          <a:xfrm>
            <a:off x="5148470" y="8410827"/>
            <a:ext cx="2018187" cy="20639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sp>
        <p:nvSpPr>
          <p:cNvPr id="31" name="Rectangle 30">
            <a:extLst>
              <a:ext uri="{FF2B5EF4-FFF2-40B4-BE49-F238E27FC236}">
                <a16:creationId xmlns:a16="http://schemas.microsoft.com/office/drawing/2014/main" id="{58A33C2B-DDEA-78C2-6CE4-124F2061E962}"/>
              </a:ext>
            </a:extLst>
          </p:cNvPr>
          <p:cNvSpPr/>
          <p:nvPr/>
        </p:nvSpPr>
        <p:spPr>
          <a:xfrm>
            <a:off x="1457324" y="3392682"/>
            <a:ext cx="5709334" cy="153491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pic>
        <p:nvPicPr>
          <p:cNvPr id="4" name="Picture Placeholder 3">
            <a:extLst>
              <a:ext uri="{FF2B5EF4-FFF2-40B4-BE49-F238E27FC236}">
                <a16:creationId xmlns:a16="http://schemas.microsoft.com/office/drawing/2014/main" id="{FBB7F0EC-853B-947C-7C1E-366BA006865F}"/>
              </a:ext>
            </a:extLst>
          </p:cNvPr>
          <p:cNvPicPr>
            <a:picLocks noGrp="1" noChangeAspect="1"/>
          </p:cNvPicPr>
          <p:nvPr>
            <p:ph type="pic" sz="quarter" idx="29"/>
          </p:nvPr>
        </p:nvPicPr>
        <p:blipFill>
          <a:blip r:embed="rId2">
            <a:extLst>
              <a:ext uri="{28A0092B-C50C-407E-A947-70E740481C1C}">
                <a14:useLocalDpi xmlns:a14="http://schemas.microsoft.com/office/drawing/2010/main" val="0"/>
              </a:ext>
            </a:extLst>
          </a:blip>
          <a:srcRect l="307" t="13770" r="-307" b="44080"/>
          <a:stretch/>
        </p:blipFill>
        <p:spPr>
          <a:xfrm flipH="1">
            <a:off x="1046161" y="1208089"/>
            <a:ext cx="6523037" cy="2025880"/>
          </a:xfrm>
        </p:spPr>
      </p:pic>
      <p:sp>
        <p:nvSpPr>
          <p:cNvPr id="20" name="Text Placeholder 19">
            <a:extLst>
              <a:ext uri="{FF2B5EF4-FFF2-40B4-BE49-F238E27FC236}">
                <a16:creationId xmlns:a16="http://schemas.microsoft.com/office/drawing/2014/main" id="{76141246-55D8-0873-0D89-30511A47486A}"/>
              </a:ext>
            </a:extLst>
          </p:cNvPr>
          <p:cNvSpPr>
            <a:spLocks noGrp="1"/>
          </p:cNvSpPr>
          <p:nvPr>
            <p:ph type="body" sz="quarter" idx="32"/>
          </p:nvPr>
        </p:nvSpPr>
        <p:spPr>
          <a:xfrm>
            <a:off x="1647961" y="3539372"/>
            <a:ext cx="5359549" cy="1308254"/>
          </a:xfrm>
        </p:spPr>
        <p:txBody>
          <a:bodyPr/>
          <a:lstStyle/>
          <a:p>
            <a:pPr>
              <a:spcAft>
                <a:spcPts val="500"/>
              </a:spcAft>
            </a:pPr>
            <a:r>
              <a:rPr lang="en-US" sz="1000" dirty="0"/>
              <a:t>"Our collaboration with GfK has been invaluable and has significantly contributed to our success in the mobile phone accessories sector. Working together has enabled us to respond flexibly to the rapidly changing conditions and to strengthen our position. Maximizing the </a:t>
            </a:r>
            <a:br>
              <a:rPr lang="en-US" sz="1000" dirty="0"/>
            </a:br>
            <a:r>
              <a:rPr lang="en-US" sz="1000" dirty="0"/>
              <a:t>data and analytical capabilities of </a:t>
            </a:r>
            <a:r>
              <a:rPr lang="en-US" sz="1000" dirty="0" err="1"/>
              <a:t>gfknewron</a:t>
            </a:r>
            <a:r>
              <a:rPr lang="en-US" sz="1000" dirty="0"/>
              <a:t> Market has facilitated our daily work on product ranges and related decision-making. Quite simply, it has elevated our business decision-making to a new level.”</a:t>
            </a:r>
          </a:p>
          <a:p>
            <a:pPr>
              <a:spcAft>
                <a:spcPts val="500"/>
              </a:spcAft>
            </a:pPr>
            <a:r>
              <a:rPr lang="en-PH" sz="800" b="1" dirty="0">
                <a:latin typeface="+mj-lt"/>
              </a:rPr>
              <a:t>— </a:t>
            </a:r>
            <a:r>
              <a:rPr lang="en-US" sz="800" b="1" dirty="0">
                <a:latin typeface="+mj-lt"/>
              </a:rPr>
              <a:t>ROBERT MOLENAAR, HEAD OF PRODUCT PORTFOLIO MOBILCOM, HAMA </a:t>
            </a:r>
            <a:endParaRPr lang="en-PH" sz="800" b="1" dirty="0">
              <a:latin typeface="+mj-lt"/>
            </a:endParaRPr>
          </a:p>
        </p:txBody>
      </p:sp>
      <p:pic>
        <p:nvPicPr>
          <p:cNvPr id="2" name="Picture 1">
            <a:extLst>
              <a:ext uri="{FF2B5EF4-FFF2-40B4-BE49-F238E27FC236}">
                <a16:creationId xmlns:a16="http://schemas.microsoft.com/office/drawing/2014/main" id="{214D9D19-E91A-2B05-F211-7D0EF312F4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3004" y="398119"/>
            <a:ext cx="1316166" cy="535308"/>
          </a:xfrm>
          <a:prstGeom prst="rect">
            <a:avLst/>
          </a:prstGeom>
        </p:spPr>
      </p:pic>
      <p:pic>
        <p:nvPicPr>
          <p:cNvPr id="30" name="Graphic 29">
            <a:extLst>
              <a:ext uri="{FF2B5EF4-FFF2-40B4-BE49-F238E27FC236}">
                <a16:creationId xmlns:a16="http://schemas.microsoft.com/office/drawing/2014/main" id="{F5BEF3AB-AC56-ED2B-B099-0A5AA6F480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7323" y="1496543"/>
            <a:ext cx="2665863" cy="1510656"/>
          </a:xfrm>
          <a:prstGeom prst="rect">
            <a:avLst/>
          </a:prstGeom>
        </p:spPr>
      </p:pic>
      <p:sp>
        <p:nvSpPr>
          <p:cNvPr id="22" name="Text Placeholder 6">
            <a:extLst>
              <a:ext uri="{FF2B5EF4-FFF2-40B4-BE49-F238E27FC236}">
                <a16:creationId xmlns:a16="http://schemas.microsoft.com/office/drawing/2014/main" id="{7C17EAF6-D4A0-3319-11CC-57AEEADB9E6D}"/>
              </a:ext>
            </a:extLst>
          </p:cNvPr>
          <p:cNvSpPr txBox="1">
            <a:spLocks/>
          </p:cNvSpPr>
          <p:nvPr/>
        </p:nvSpPr>
        <p:spPr>
          <a:xfrm>
            <a:off x="1647961" y="1737518"/>
            <a:ext cx="2365512" cy="615553"/>
          </a:xfrm>
          <a:prstGeom prst="rect">
            <a:avLst/>
          </a:prstGeom>
        </p:spPr>
        <p:txBody>
          <a:bodyPr wrap="square" lIns="0" tIns="0" rIns="0" bIns="0">
            <a:spAutoFit/>
          </a:bodyPr>
          <a:lstStyle>
            <a:lvl1pPr marL="0" indent="0" algn="l" defTabSz="567019" rtl="0" eaLnBrk="1" latinLnBrk="0" hangingPunct="1">
              <a:lnSpc>
                <a:spcPct val="100000"/>
              </a:lnSpc>
              <a:spcBef>
                <a:spcPts val="0"/>
              </a:spcBef>
              <a:spcAft>
                <a:spcPts val="372"/>
              </a:spcAft>
              <a:buFont typeface="Arial" panose="020B0604020202020204" pitchFamily="34" charset="0"/>
              <a:buNone/>
              <a:defRPr sz="2800" b="0" i="1" kern="1200">
                <a:solidFill>
                  <a:schemeClr val="bg1"/>
                </a:solidFill>
                <a:latin typeface="Georgia" panose="02040502050405020303" pitchFamily="18" charset="0"/>
                <a:ea typeface="+mn-ea"/>
                <a:cs typeface="+mn-cs"/>
              </a:defRPr>
            </a:lvl1pPr>
            <a:lvl2pPr marL="425265" indent="-141755" algn="l" defTabSz="567019" rtl="0" eaLnBrk="1" latinLnBrk="0" hangingPunct="1">
              <a:lnSpc>
                <a:spcPct val="100000"/>
              </a:lnSpc>
              <a:spcBef>
                <a:spcPts val="0"/>
              </a:spcBef>
              <a:spcAft>
                <a:spcPts val="372"/>
              </a:spcAft>
              <a:buSzPct val="100000"/>
              <a:buFont typeface="System Font Regular"/>
              <a:buChar char="-"/>
              <a:defRPr sz="868" kern="1200">
                <a:solidFill>
                  <a:schemeClr val="tx1"/>
                </a:solidFill>
                <a:latin typeface="+mn-lt"/>
                <a:ea typeface="+mn-ea"/>
                <a:cs typeface="+mn-cs"/>
              </a:defRPr>
            </a:lvl2pPr>
            <a:lvl3pPr marL="708774" indent="-141755" algn="l" defTabSz="567019" rtl="0" eaLnBrk="1" latinLnBrk="0" hangingPunct="1">
              <a:lnSpc>
                <a:spcPct val="100000"/>
              </a:lnSpc>
              <a:spcBef>
                <a:spcPts val="0"/>
              </a:spcBef>
              <a:spcAft>
                <a:spcPts val="372"/>
              </a:spcAft>
              <a:buFont typeface="Arial" panose="020B0604020202020204" pitchFamily="34" charset="0"/>
              <a:buChar char="•"/>
              <a:defRPr sz="744" kern="1200">
                <a:solidFill>
                  <a:schemeClr val="tx1"/>
                </a:solidFill>
                <a:latin typeface="+mn-lt"/>
                <a:ea typeface="+mn-ea"/>
                <a:cs typeface="+mn-cs"/>
              </a:defRPr>
            </a:lvl3pPr>
            <a:lvl4pPr marL="99228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4pPr>
            <a:lvl5pPr marL="127579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en-US" sz="2000" dirty="0"/>
              <a:t>Elevating business decision-making</a:t>
            </a:r>
          </a:p>
        </p:txBody>
      </p:sp>
      <p:sp>
        <p:nvSpPr>
          <p:cNvPr id="3" name="Text Placeholder 6">
            <a:extLst>
              <a:ext uri="{FF2B5EF4-FFF2-40B4-BE49-F238E27FC236}">
                <a16:creationId xmlns:a16="http://schemas.microsoft.com/office/drawing/2014/main" id="{C16C6A92-0953-EE2A-8E80-CB2D6DCF0DCF}"/>
              </a:ext>
            </a:extLst>
          </p:cNvPr>
          <p:cNvSpPr txBox="1">
            <a:spLocks/>
          </p:cNvSpPr>
          <p:nvPr/>
        </p:nvSpPr>
        <p:spPr>
          <a:xfrm>
            <a:off x="1647961" y="2390125"/>
            <a:ext cx="1990464" cy="307777"/>
          </a:xfrm>
          <a:prstGeom prst="rect">
            <a:avLst/>
          </a:prstGeom>
        </p:spPr>
        <p:txBody>
          <a:bodyPr wrap="square" lIns="0" tIns="0" rIns="0" bIns="0">
            <a:spAutoFit/>
          </a:bodyPr>
          <a:lstStyle>
            <a:lvl1pPr marL="0" indent="0" algn="l" defTabSz="567019" rtl="0" eaLnBrk="1" latinLnBrk="0" hangingPunct="1">
              <a:lnSpc>
                <a:spcPct val="100000"/>
              </a:lnSpc>
              <a:spcBef>
                <a:spcPts val="0"/>
              </a:spcBef>
              <a:spcAft>
                <a:spcPts val="372"/>
              </a:spcAft>
              <a:buFont typeface="Arial" panose="020B0604020202020204" pitchFamily="34" charset="0"/>
              <a:buNone/>
              <a:defRPr sz="2800" b="0" i="1" kern="1200">
                <a:solidFill>
                  <a:schemeClr val="bg1"/>
                </a:solidFill>
                <a:latin typeface="Georgia" panose="02040502050405020303" pitchFamily="18" charset="0"/>
                <a:ea typeface="+mn-ea"/>
                <a:cs typeface="+mn-cs"/>
              </a:defRPr>
            </a:lvl1pPr>
            <a:lvl2pPr marL="425265" indent="-141755" algn="l" defTabSz="567019" rtl="0" eaLnBrk="1" latinLnBrk="0" hangingPunct="1">
              <a:lnSpc>
                <a:spcPct val="100000"/>
              </a:lnSpc>
              <a:spcBef>
                <a:spcPts val="0"/>
              </a:spcBef>
              <a:spcAft>
                <a:spcPts val="372"/>
              </a:spcAft>
              <a:buSzPct val="100000"/>
              <a:buFont typeface="System Font Regular"/>
              <a:buChar char="-"/>
              <a:defRPr sz="868" kern="1200">
                <a:solidFill>
                  <a:schemeClr val="tx1"/>
                </a:solidFill>
                <a:latin typeface="+mn-lt"/>
                <a:ea typeface="+mn-ea"/>
                <a:cs typeface="+mn-cs"/>
              </a:defRPr>
            </a:lvl2pPr>
            <a:lvl3pPr marL="708774" indent="-141755" algn="l" defTabSz="567019" rtl="0" eaLnBrk="1" latinLnBrk="0" hangingPunct="1">
              <a:lnSpc>
                <a:spcPct val="100000"/>
              </a:lnSpc>
              <a:spcBef>
                <a:spcPts val="0"/>
              </a:spcBef>
              <a:spcAft>
                <a:spcPts val="372"/>
              </a:spcAft>
              <a:buFont typeface="Arial" panose="020B0604020202020204" pitchFamily="34" charset="0"/>
              <a:buChar char="•"/>
              <a:defRPr sz="744" kern="1200">
                <a:solidFill>
                  <a:schemeClr val="tx1"/>
                </a:solidFill>
                <a:latin typeface="+mn-lt"/>
                <a:ea typeface="+mn-ea"/>
                <a:cs typeface="+mn-cs"/>
              </a:defRPr>
            </a:lvl3pPr>
            <a:lvl4pPr marL="99228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4pPr>
            <a:lvl5pPr marL="127579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en-US" sz="1000" dirty="0">
                <a:latin typeface="+mj-lt"/>
              </a:rPr>
              <a:t>Hama relies on </a:t>
            </a:r>
            <a:r>
              <a:rPr lang="en-US" sz="1000" dirty="0" err="1">
                <a:latin typeface="+mj-lt"/>
              </a:rPr>
              <a:t>gfknewron</a:t>
            </a:r>
            <a:r>
              <a:rPr lang="en-US" sz="1000" dirty="0">
                <a:latin typeface="+mj-lt"/>
              </a:rPr>
              <a:t> Market to protect and grow market share</a:t>
            </a:r>
          </a:p>
        </p:txBody>
      </p:sp>
      <p:sp>
        <p:nvSpPr>
          <p:cNvPr id="7" name="TextBox 6">
            <a:extLst>
              <a:ext uri="{FF2B5EF4-FFF2-40B4-BE49-F238E27FC236}">
                <a16:creationId xmlns:a16="http://schemas.microsoft.com/office/drawing/2014/main" id="{F89514ED-3CF7-8F7A-1FB6-7750BFF455D8}"/>
              </a:ext>
            </a:extLst>
          </p:cNvPr>
          <p:cNvSpPr txBox="1"/>
          <p:nvPr/>
        </p:nvSpPr>
        <p:spPr>
          <a:xfrm>
            <a:off x="5344865" y="5219869"/>
            <a:ext cx="1662645" cy="2967992"/>
          </a:xfrm>
          <a:prstGeom prst="rect">
            <a:avLst/>
          </a:prstGeom>
          <a:noFill/>
        </p:spPr>
        <p:txBody>
          <a:bodyPr wrap="square" lIns="0" tIns="0" rIns="0" bIns="0" rtlCol="0">
            <a:spAutoFit/>
          </a:bodyPr>
          <a:lstStyle/>
          <a:p>
            <a:pPr>
              <a:spcAft>
                <a:spcPts val="300"/>
              </a:spcAft>
            </a:pPr>
            <a:r>
              <a:rPr lang="en-US" sz="1000" b="1" dirty="0">
                <a:solidFill>
                  <a:schemeClr val="accent1"/>
                </a:solidFill>
              </a:rPr>
              <a:t>A working relationship rooted in trust</a:t>
            </a:r>
          </a:p>
          <a:p>
            <a:pPr>
              <a:lnSpc>
                <a:spcPct val="114000"/>
              </a:lnSpc>
              <a:spcAft>
                <a:spcPts val="500"/>
              </a:spcAft>
            </a:pPr>
            <a:r>
              <a:rPr lang="en-US" sz="1000" dirty="0">
                <a:latin typeface="Georgia" panose="02040502050405020303" pitchFamily="18" charset="0"/>
              </a:rPr>
              <a:t>“Our partnership with </a:t>
            </a:r>
            <a:br>
              <a:rPr lang="en-US" sz="1000" dirty="0">
                <a:latin typeface="Georgia" panose="02040502050405020303" pitchFamily="18" charset="0"/>
              </a:rPr>
            </a:br>
            <a:r>
              <a:rPr lang="en-US" sz="1000" dirty="0">
                <a:latin typeface="Georgia" panose="02040502050405020303" pitchFamily="18" charset="0"/>
              </a:rPr>
              <a:t>GfK is built on trust and </a:t>
            </a:r>
            <a:br>
              <a:rPr lang="en-US" sz="1000" dirty="0">
                <a:latin typeface="Georgia" panose="02040502050405020303" pitchFamily="18" charset="0"/>
              </a:rPr>
            </a:br>
            <a:r>
              <a:rPr lang="en-US" sz="1000" dirty="0">
                <a:latin typeface="Georgia" panose="02040502050405020303" pitchFamily="18" charset="0"/>
              </a:rPr>
              <a:t>is supported by regular meetings and updates. </a:t>
            </a:r>
            <a:br>
              <a:rPr lang="en-US" sz="1000" dirty="0">
                <a:latin typeface="Georgia" panose="02040502050405020303" pitchFamily="18" charset="0"/>
              </a:rPr>
            </a:br>
            <a:r>
              <a:rPr lang="en-US" sz="1000" dirty="0">
                <a:latin typeface="Georgia" panose="02040502050405020303" pitchFamily="18" charset="0"/>
              </a:rPr>
              <a:t>As </a:t>
            </a:r>
            <a:r>
              <a:rPr lang="en-US" sz="1000" dirty="0" err="1">
                <a:latin typeface="Georgia" panose="02040502050405020303" pitchFamily="18" charset="0"/>
              </a:rPr>
              <a:t>gfknewron</a:t>
            </a:r>
            <a:r>
              <a:rPr lang="en-US" sz="1000" dirty="0">
                <a:latin typeface="Georgia" panose="02040502050405020303" pitchFamily="18" charset="0"/>
              </a:rPr>
              <a:t> Power Users, we appreciate the intensity </a:t>
            </a:r>
            <a:br>
              <a:rPr lang="en-US" sz="1000" dirty="0">
                <a:latin typeface="Georgia" panose="02040502050405020303" pitchFamily="18" charset="0"/>
              </a:rPr>
            </a:br>
            <a:r>
              <a:rPr lang="en-US" sz="1000" dirty="0">
                <a:latin typeface="Georgia" panose="02040502050405020303" pitchFamily="18" charset="0"/>
              </a:rPr>
              <a:t>at which we can work with the tool. In particular, the ability to have detailed data available at any time has significantly improved our analytical capabilities.”</a:t>
            </a:r>
          </a:p>
          <a:p>
            <a:pPr>
              <a:lnSpc>
                <a:spcPct val="114000"/>
              </a:lnSpc>
            </a:pPr>
            <a:r>
              <a:rPr lang="en-PH" sz="800" b="1" dirty="0">
                <a:latin typeface="+mj-lt"/>
              </a:rPr>
              <a:t>— </a:t>
            </a:r>
            <a:r>
              <a:rPr lang="en-US" sz="800" b="1" dirty="0">
                <a:latin typeface="+mj-lt"/>
              </a:rPr>
              <a:t>ROBERT MOLENAAR, HEAD OF PRODUCT PORTFOLIO </a:t>
            </a:r>
            <a:br>
              <a:rPr lang="en-US" sz="800" b="1" dirty="0">
                <a:latin typeface="+mj-lt"/>
              </a:rPr>
            </a:br>
            <a:r>
              <a:rPr lang="en-US" sz="800" b="1" dirty="0">
                <a:latin typeface="+mj-lt"/>
              </a:rPr>
              <a:t>MOBILCOM, HAMA </a:t>
            </a:r>
            <a:endParaRPr lang="en-PH" sz="800" b="1" dirty="0"/>
          </a:p>
        </p:txBody>
      </p:sp>
      <p:sp>
        <p:nvSpPr>
          <p:cNvPr id="8" name="TextBox 7">
            <a:extLst>
              <a:ext uri="{FF2B5EF4-FFF2-40B4-BE49-F238E27FC236}">
                <a16:creationId xmlns:a16="http://schemas.microsoft.com/office/drawing/2014/main" id="{8BB3965D-380F-F3C1-3785-D1B4147E3F01}"/>
              </a:ext>
            </a:extLst>
          </p:cNvPr>
          <p:cNvSpPr txBox="1"/>
          <p:nvPr/>
        </p:nvSpPr>
        <p:spPr>
          <a:xfrm>
            <a:off x="5347675" y="8500408"/>
            <a:ext cx="1659835" cy="160750"/>
          </a:xfrm>
          <a:prstGeom prst="rect">
            <a:avLst/>
          </a:prstGeom>
          <a:noFill/>
        </p:spPr>
        <p:txBody>
          <a:bodyPr wrap="square" lIns="0" tIns="0" rIns="0" bIns="0" rtlCol="0">
            <a:spAutoFit/>
          </a:bodyPr>
          <a:lstStyle/>
          <a:p>
            <a:pPr>
              <a:lnSpc>
                <a:spcPct val="114000"/>
              </a:lnSpc>
              <a:spcAft>
                <a:spcPts val="300"/>
              </a:spcAft>
            </a:pPr>
            <a:r>
              <a:rPr lang="en-US" sz="1000" b="1" dirty="0">
                <a:solidFill>
                  <a:schemeClr val="accent1"/>
                </a:solidFill>
              </a:rPr>
              <a:t>Key facts for Hama </a:t>
            </a:r>
            <a:endParaRPr lang="en-PH" sz="800" b="1" dirty="0">
              <a:solidFill>
                <a:schemeClr val="accent1"/>
              </a:solidFill>
            </a:endParaRPr>
          </a:p>
        </p:txBody>
      </p:sp>
      <p:sp>
        <p:nvSpPr>
          <p:cNvPr id="9" name="TextBox 8">
            <a:extLst>
              <a:ext uri="{FF2B5EF4-FFF2-40B4-BE49-F238E27FC236}">
                <a16:creationId xmlns:a16="http://schemas.microsoft.com/office/drawing/2014/main" id="{A6D80FF7-20E3-5D8E-9836-F7F191186BFD}"/>
              </a:ext>
            </a:extLst>
          </p:cNvPr>
          <p:cNvSpPr txBox="1"/>
          <p:nvPr/>
        </p:nvSpPr>
        <p:spPr>
          <a:xfrm>
            <a:off x="5889552" y="8810839"/>
            <a:ext cx="1067934" cy="307777"/>
          </a:xfrm>
          <a:prstGeom prst="rect">
            <a:avLst/>
          </a:prstGeom>
          <a:noFill/>
        </p:spPr>
        <p:txBody>
          <a:bodyPr wrap="square" lIns="0" tIns="0" rIns="0" bIns="0" rtlCol="0" anchor="ctr">
            <a:spAutoFit/>
          </a:bodyPr>
          <a:lstStyle/>
          <a:p>
            <a:pPr lvl="0">
              <a:spcAft>
                <a:spcPts val="500"/>
              </a:spcAft>
            </a:pPr>
            <a:r>
              <a:rPr lang="en-GB" sz="1000" dirty="0">
                <a:solidFill>
                  <a:schemeClr val="bg1"/>
                </a:solidFill>
                <a:effectLst/>
                <a:latin typeface="+mj-lt"/>
                <a:ea typeface="Times New Roman" panose="02020603050405020304" pitchFamily="18" charset="0"/>
                <a:cs typeface="Times New Roman" panose="02020603050405020304" pitchFamily="18" charset="0"/>
              </a:rPr>
              <a:t>Sector: </a:t>
            </a:r>
            <a:r>
              <a:rPr lang="de-DE" sz="1000" dirty="0">
                <a:solidFill>
                  <a:schemeClr val="bg1"/>
                </a:solidFill>
                <a:effectLst/>
                <a:latin typeface="+mj-lt"/>
                <a:ea typeface="Times New Roman" panose="02020603050405020304" pitchFamily="18" charset="0"/>
                <a:cs typeface="Times New Roman" panose="02020603050405020304" pitchFamily="18" charset="0"/>
              </a:rPr>
              <a:t>Consumer Electronics </a:t>
            </a:r>
            <a:endParaRPr lang="en-PH" sz="1000"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D9E7268-97C9-D037-3057-24519586345D}"/>
              </a:ext>
            </a:extLst>
          </p:cNvPr>
          <p:cNvSpPr txBox="1"/>
          <p:nvPr/>
        </p:nvSpPr>
        <p:spPr>
          <a:xfrm>
            <a:off x="5889552" y="9401266"/>
            <a:ext cx="1067934" cy="307777"/>
          </a:xfrm>
          <a:prstGeom prst="rect">
            <a:avLst/>
          </a:prstGeom>
          <a:noFill/>
        </p:spPr>
        <p:txBody>
          <a:bodyPr wrap="square" lIns="0" tIns="0" rIns="0" bIns="0" rtlCol="0" anchor="ctr">
            <a:spAutoFit/>
          </a:bodyPr>
          <a:lstStyle/>
          <a:p>
            <a:pPr lvl="0">
              <a:spcAft>
                <a:spcPts val="500"/>
              </a:spcAft>
            </a:pPr>
            <a:r>
              <a:rPr lang="en-GB" sz="1000" dirty="0">
                <a:solidFill>
                  <a:schemeClr val="bg1"/>
                </a:solidFill>
                <a:effectLst/>
                <a:latin typeface="+mj-lt"/>
                <a:ea typeface="Times New Roman" panose="02020603050405020304" pitchFamily="18" charset="0"/>
                <a:cs typeface="Times New Roman" panose="02020603050405020304" pitchFamily="18" charset="0"/>
              </a:rPr>
              <a:t>HQ: Monheim, Germany</a:t>
            </a:r>
          </a:p>
        </p:txBody>
      </p:sp>
      <p:sp>
        <p:nvSpPr>
          <p:cNvPr id="15" name="TextBox 14">
            <a:extLst>
              <a:ext uri="{FF2B5EF4-FFF2-40B4-BE49-F238E27FC236}">
                <a16:creationId xmlns:a16="http://schemas.microsoft.com/office/drawing/2014/main" id="{A118F4DD-9861-3795-D685-2F728D18E93A}"/>
              </a:ext>
            </a:extLst>
          </p:cNvPr>
          <p:cNvSpPr txBox="1"/>
          <p:nvPr/>
        </p:nvSpPr>
        <p:spPr>
          <a:xfrm>
            <a:off x="5889552" y="10140780"/>
            <a:ext cx="1067934" cy="153888"/>
          </a:xfrm>
          <a:prstGeom prst="rect">
            <a:avLst/>
          </a:prstGeom>
          <a:noFill/>
        </p:spPr>
        <p:txBody>
          <a:bodyPr wrap="square" lIns="0" tIns="0" rIns="0" bIns="0" rtlCol="0" anchor="ctr">
            <a:spAutoFit/>
          </a:bodyPr>
          <a:lstStyle/>
          <a:p>
            <a:pPr lvl="0">
              <a:spcAft>
                <a:spcPts val="500"/>
              </a:spcAft>
            </a:pPr>
            <a:r>
              <a:rPr lang="en-GB" sz="1000" dirty="0">
                <a:solidFill>
                  <a:schemeClr val="bg1"/>
                </a:solidFill>
                <a:effectLst/>
                <a:latin typeface="+mj-lt"/>
                <a:ea typeface="Times New Roman" panose="02020603050405020304" pitchFamily="18" charset="0"/>
                <a:cs typeface="Times New Roman" panose="02020603050405020304" pitchFamily="18" charset="0"/>
              </a:rPr>
              <a:t>Employees: 2500</a:t>
            </a:r>
          </a:p>
        </p:txBody>
      </p:sp>
      <p:cxnSp>
        <p:nvCxnSpPr>
          <p:cNvPr id="24" name="Straight Connector 23">
            <a:extLst>
              <a:ext uri="{FF2B5EF4-FFF2-40B4-BE49-F238E27FC236}">
                <a16:creationId xmlns:a16="http://schemas.microsoft.com/office/drawing/2014/main" id="{E2D00AF2-8E5C-6BE4-96AB-C8634E6B5C31}"/>
              </a:ext>
            </a:extLst>
          </p:cNvPr>
          <p:cNvCxnSpPr/>
          <p:nvPr/>
        </p:nvCxnSpPr>
        <p:spPr>
          <a:xfrm>
            <a:off x="5344865" y="9269484"/>
            <a:ext cx="1662645" cy="0"/>
          </a:xfrm>
          <a:prstGeom prst="line">
            <a:avLst/>
          </a:prstGeom>
          <a:noFill/>
          <a:ln w="9525" cap="flat" cmpd="sng">
            <a:solidFill>
              <a:schemeClr val="tx1">
                <a:lumMod val="40000"/>
                <a:lumOff val="60000"/>
              </a:schemeClr>
            </a:solidFill>
            <a:prstDash val="solid"/>
            <a:round/>
            <a:headEnd type="none" w="med" len="med"/>
            <a:tailEnd type="none" w="med" len="med"/>
          </a:ln>
        </p:spPr>
      </p:cxnSp>
      <p:cxnSp>
        <p:nvCxnSpPr>
          <p:cNvPr id="26" name="Straight Connector 25">
            <a:extLst>
              <a:ext uri="{FF2B5EF4-FFF2-40B4-BE49-F238E27FC236}">
                <a16:creationId xmlns:a16="http://schemas.microsoft.com/office/drawing/2014/main" id="{FBBA32D2-B69B-F0D9-0495-1C816BD4969F}"/>
              </a:ext>
            </a:extLst>
          </p:cNvPr>
          <p:cNvCxnSpPr/>
          <p:nvPr/>
        </p:nvCxnSpPr>
        <p:spPr>
          <a:xfrm>
            <a:off x="5344865" y="9882327"/>
            <a:ext cx="1662645" cy="0"/>
          </a:xfrm>
          <a:prstGeom prst="line">
            <a:avLst/>
          </a:prstGeom>
          <a:noFill/>
          <a:ln w="9525" cap="flat" cmpd="sng">
            <a:solidFill>
              <a:schemeClr val="tx1">
                <a:lumMod val="40000"/>
                <a:lumOff val="60000"/>
              </a:schemeClr>
            </a:solidFill>
            <a:prstDash val="solid"/>
            <a:round/>
            <a:headEnd type="none" w="med" len="med"/>
            <a:tailEnd type="none" w="med" len="med"/>
          </a:ln>
        </p:spPr>
      </p:cxnSp>
      <p:sp>
        <p:nvSpPr>
          <p:cNvPr id="27" name="Oval 26">
            <a:extLst>
              <a:ext uri="{FF2B5EF4-FFF2-40B4-BE49-F238E27FC236}">
                <a16:creationId xmlns:a16="http://schemas.microsoft.com/office/drawing/2014/main" id="{A20915B1-D8BF-499F-AF51-C602FE7E2AB1}"/>
              </a:ext>
            </a:extLst>
          </p:cNvPr>
          <p:cNvSpPr/>
          <p:nvPr/>
        </p:nvSpPr>
        <p:spPr>
          <a:xfrm>
            <a:off x="5344865" y="8760378"/>
            <a:ext cx="408698" cy="40869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PH" dirty="0" err="1"/>
          </a:p>
        </p:txBody>
      </p:sp>
      <p:sp>
        <p:nvSpPr>
          <p:cNvPr id="28" name="Oval 27">
            <a:extLst>
              <a:ext uri="{FF2B5EF4-FFF2-40B4-BE49-F238E27FC236}">
                <a16:creationId xmlns:a16="http://schemas.microsoft.com/office/drawing/2014/main" id="{030C25B2-92C8-D14C-930B-F9FEDB88351F}"/>
              </a:ext>
            </a:extLst>
          </p:cNvPr>
          <p:cNvSpPr/>
          <p:nvPr/>
        </p:nvSpPr>
        <p:spPr>
          <a:xfrm>
            <a:off x="5344865" y="9368876"/>
            <a:ext cx="408698" cy="40869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PH" dirty="0" err="1"/>
          </a:p>
        </p:txBody>
      </p:sp>
      <p:sp>
        <p:nvSpPr>
          <p:cNvPr id="29" name="Oval 28">
            <a:extLst>
              <a:ext uri="{FF2B5EF4-FFF2-40B4-BE49-F238E27FC236}">
                <a16:creationId xmlns:a16="http://schemas.microsoft.com/office/drawing/2014/main" id="{5223BE1E-E038-E023-88ED-43CC34524232}"/>
              </a:ext>
            </a:extLst>
          </p:cNvPr>
          <p:cNvSpPr/>
          <p:nvPr/>
        </p:nvSpPr>
        <p:spPr>
          <a:xfrm>
            <a:off x="5344865" y="9981719"/>
            <a:ext cx="408698" cy="40869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PH" dirty="0" err="1"/>
          </a:p>
        </p:txBody>
      </p:sp>
      <p:pic>
        <p:nvPicPr>
          <p:cNvPr id="19" name="Picture Placeholder 45">
            <a:extLst>
              <a:ext uri="{FF2B5EF4-FFF2-40B4-BE49-F238E27FC236}">
                <a16:creationId xmlns:a16="http://schemas.microsoft.com/office/drawing/2014/main" id="{B0D9EEAC-9B7B-D959-06A8-0EC3A164E095}"/>
              </a:ext>
            </a:extLst>
          </p:cNvPr>
          <p:cNvPicPr>
            <a:picLocks noChangeAspect="1"/>
          </p:cNvPicPr>
          <p:nvPr/>
        </p:nvPicPr>
        <p:blipFill rotWithShape="1">
          <a:blip r:embed="rId6"/>
          <a:srcRect l="-8334" r="-8334"/>
          <a:stretch/>
        </p:blipFill>
        <p:spPr>
          <a:xfrm>
            <a:off x="5389959" y="9436721"/>
            <a:ext cx="318510" cy="273008"/>
          </a:xfrm>
          <a:prstGeom prst="rect">
            <a:avLst/>
          </a:prstGeom>
        </p:spPr>
      </p:pic>
      <p:pic>
        <p:nvPicPr>
          <p:cNvPr id="21" name="Picture Placeholder 45">
            <a:extLst>
              <a:ext uri="{FF2B5EF4-FFF2-40B4-BE49-F238E27FC236}">
                <a16:creationId xmlns:a16="http://schemas.microsoft.com/office/drawing/2014/main" id="{F716872A-D175-E49D-1090-3F680EC42F84}"/>
              </a:ext>
            </a:extLst>
          </p:cNvPr>
          <p:cNvPicPr>
            <a:picLocks noChangeAspect="1"/>
          </p:cNvPicPr>
          <p:nvPr/>
        </p:nvPicPr>
        <p:blipFill>
          <a:blip r:embed="rId7"/>
          <a:srcRect t="7143" b="7143"/>
          <a:stretch/>
        </p:blipFill>
        <p:spPr>
          <a:xfrm>
            <a:off x="5416085" y="10071957"/>
            <a:ext cx="266258" cy="228222"/>
          </a:xfrm>
          <a:prstGeom prst="rect">
            <a:avLst/>
          </a:prstGeom>
        </p:spPr>
      </p:pic>
      <p:sp>
        <p:nvSpPr>
          <p:cNvPr id="16" name="Text Placeholder 13">
            <a:extLst>
              <a:ext uri="{FF2B5EF4-FFF2-40B4-BE49-F238E27FC236}">
                <a16:creationId xmlns:a16="http://schemas.microsoft.com/office/drawing/2014/main" id="{804045EB-D760-5925-227E-1A2DEBE9771C}"/>
              </a:ext>
            </a:extLst>
          </p:cNvPr>
          <p:cNvSpPr txBox="1">
            <a:spLocks/>
          </p:cNvSpPr>
          <p:nvPr/>
        </p:nvSpPr>
        <p:spPr>
          <a:xfrm>
            <a:off x="1457323" y="5079354"/>
            <a:ext cx="3515060" cy="744909"/>
          </a:xfrm>
          <a:prstGeom prst="rect">
            <a:avLst/>
          </a:prstGeom>
        </p:spPr>
        <p:txBody>
          <a:bodyPr lIns="0" tIns="0" rIns="0" bIns="0"/>
          <a:lstStyle>
            <a:lvl1pPr marL="0" indent="0" algn="l" defTabSz="567019" rtl="0" eaLnBrk="1" latinLnBrk="0" hangingPunct="1">
              <a:lnSpc>
                <a:spcPct val="114000"/>
              </a:lnSpc>
              <a:spcBef>
                <a:spcPts val="0"/>
              </a:spcBef>
              <a:spcAft>
                <a:spcPts val="500"/>
              </a:spcAft>
              <a:buFont typeface="Arial" panose="020B0604020202020204" pitchFamily="34" charset="0"/>
              <a:buNone/>
              <a:defRPr sz="1400" b="0" i="1" kern="1200">
                <a:solidFill>
                  <a:schemeClr val="tx1"/>
                </a:solidFill>
                <a:latin typeface="Georgia" panose="02040502050405020303" pitchFamily="18" charset="0"/>
                <a:ea typeface="+mn-ea"/>
                <a:cs typeface="+mn-cs"/>
              </a:defRPr>
            </a:lvl1pPr>
            <a:lvl2pPr marL="425265" indent="-141755" algn="l" defTabSz="567019" rtl="0" eaLnBrk="1" latinLnBrk="0" hangingPunct="1">
              <a:lnSpc>
                <a:spcPct val="100000"/>
              </a:lnSpc>
              <a:spcBef>
                <a:spcPts val="0"/>
              </a:spcBef>
              <a:spcAft>
                <a:spcPts val="372"/>
              </a:spcAft>
              <a:buSzPct val="100000"/>
              <a:buFont typeface="System Font Regular"/>
              <a:buChar char="-"/>
              <a:defRPr sz="868" kern="1200">
                <a:solidFill>
                  <a:schemeClr val="tx1"/>
                </a:solidFill>
                <a:latin typeface="+mn-lt"/>
                <a:ea typeface="+mn-ea"/>
                <a:cs typeface="+mn-cs"/>
              </a:defRPr>
            </a:lvl2pPr>
            <a:lvl3pPr marL="708774" indent="-141755" algn="l" defTabSz="567019" rtl="0" eaLnBrk="1" latinLnBrk="0" hangingPunct="1">
              <a:lnSpc>
                <a:spcPct val="100000"/>
              </a:lnSpc>
              <a:spcBef>
                <a:spcPts val="0"/>
              </a:spcBef>
              <a:spcAft>
                <a:spcPts val="372"/>
              </a:spcAft>
              <a:buFont typeface="Arial" panose="020B0604020202020204" pitchFamily="34" charset="0"/>
              <a:buChar char="•"/>
              <a:defRPr sz="744" kern="1200">
                <a:solidFill>
                  <a:schemeClr val="tx1"/>
                </a:solidFill>
                <a:latin typeface="+mn-lt"/>
                <a:ea typeface="+mn-ea"/>
                <a:cs typeface="+mn-cs"/>
              </a:defRPr>
            </a:lvl3pPr>
            <a:lvl4pPr marL="99228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4pPr>
            <a:lvl5pPr marL="127579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en-US" sz="1000" dirty="0"/>
              <a:t>Hama is a leading manufacturer and distributor of accessories for a range of consumer technology categories including mobile phones, photo, digital, audiovisual, multimedia, computer and telecommunications. </a:t>
            </a:r>
            <a:endParaRPr lang="en-PH" sz="1000" dirty="0"/>
          </a:p>
        </p:txBody>
      </p:sp>
      <p:sp>
        <p:nvSpPr>
          <p:cNvPr id="23" name="Text Placeholder 16">
            <a:extLst>
              <a:ext uri="{FF2B5EF4-FFF2-40B4-BE49-F238E27FC236}">
                <a16:creationId xmlns:a16="http://schemas.microsoft.com/office/drawing/2014/main" id="{4ACF3397-774C-F67C-DC25-DC0AE86B6B74}"/>
              </a:ext>
            </a:extLst>
          </p:cNvPr>
          <p:cNvSpPr txBox="1">
            <a:spLocks/>
          </p:cNvSpPr>
          <p:nvPr/>
        </p:nvSpPr>
        <p:spPr>
          <a:xfrm>
            <a:off x="1457325" y="5862552"/>
            <a:ext cx="1666875" cy="4643078"/>
          </a:xfrm>
          <a:prstGeom prst="rect">
            <a:avLst/>
          </a:prstGeom>
        </p:spPr>
        <p:txBody>
          <a:bodyPr lIns="0" tIns="0" rIns="0" bIns="0"/>
          <a:lstStyle>
            <a:lvl1pPr marL="0" indent="0" algn="l" defTabSz="567019" rtl="0" eaLnBrk="1" latinLnBrk="0" hangingPunct="1">
              <a:lnSpc>
                <a:spcPct val="114000"/>
              </a:lnSpc>
              <a:spcBef>
                <a:spcPts val="0"/>
              </a:spcBef>
              <a:spcAft>
                <a:spcPts val="500"/>
              </a:spcAft>
              <a:buFont typeface="Arial" panose="020B0604020202020204" pitchFamily="34" charset="0"/>
              <a:buNone/>
              <a:defRPr sz="1100" b="0" i="0" kern="1200">
                <a:solidFill>
                  <a:schemeClr val="tx1"/>
                </a:solidFill>
                <a:latin typeface="+mj-lt"/>
                <a:ea typeface="+mn-ea"/>
                <a:cs typeface="+mn-cs"/>
              </a:defRPr>
            </a:lvl1pPr>
            <a:lvl2pPr marL="425265" indent="-141755" algn="l" defTabSz="567019" rtl="0" eaLnBrk="1" latinLnBrk="0" hangingPunct="1">
              <a:lnSpc>
                <a:spcPct val="100000"/>
              </a:lnSpc>
              <a:spcBef>
                <a:spcPts val="0"/>
              </a:spcBef>
              <a:spcAft>
                <a:spcPts val="372"/>
              </a:spcAft>
              <a:buSzPct val="100000"/>
              <a:buFont typeface="System Font Regular"/>
              <a:buChar char="-"/>
              <a:defRPr sz="868" kern="1200">
                <a:solidFill>
                  <a:schemeClr val="tx1"/>
                </a:solidFill>
                <a:latin typeface="+mn-lt"/>
                <a:ea typeface="+mn-ea"/>
                <a:cs typeface="+mn-cs"/>
              </a:defRPr>
            </a:lvl2pPr>
            <a:lvl3pPr marL="708774" indent="-141755" algn="l" defTabSz="567019" rtl="0" eaLnBrk="1" latinLnBrk="0" hangingPunct="1">
              <a:lnSpc>
                <a:spcPct val="100000"/>
              </a:lnSpc>
              <a:spcBef>
                <a:spcPts val="0"/>
              </a:spcBef>
              <a:spcAft>
                <a:spcPts val="372"/>
              </a:spcAft>
              <a:buFont typeface="Arial" panose="020B0604020202020204" pitchFamily="34" charset="0"/>
              <a:buChar char="•"/>
              <a:defRPr sz="744" kern="1200">
                <a:solidFill>
                  <a:schemeClr val="tx1"/>
                </a:solidFill>
                <a:latin typeface="+mn-lt"/>
                <a:ea typeface="+mn-ea"/>
                <a:cs typeface="+mn-cs"/>
              </a:defRPr>
            </a:lvl3pPr>
            <a:lvl4pPr marL="99228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4pPr>
            <a:lvl5pPr marL="127579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nSpc>
                <a:spcPct val="100000"/>
              </a:lnSpc>
              <a:spcAft>
                <a:spcPts val="300"/>
              </a:spcAft>
            </a:pPr>
            <a:r>
              <a:rPr lang="en-US" sz="800" b="1" dirty="0">
                <a:solidFill>
                  <a:schemeClr val="accent1"/>
                </a:solidFill>
              </a:rPr>
              <a:t>Find new opportunities to grow from data overload</a:t>
            </a:r>
          </a:p>
          <a:p>
            <a:pPr>
              <a:spcAft>
                <a:spcPts val="400"/>
              </a:spcAft>
            </a:pPr>
            <a:r>
              <a:rPr lang="en-US" sz="800" dirty="0"/>
              <a:t>As a player in the fast-moving mobile devices market, Hama </a:t>
            </a:r>
            <a:br>
              <a:rPr lang="en-US" sz="800" dirty="0"/>
            </a:br>
            <a:r>
              <a:rPr lang="en-US" sz="800" dirty="0"/>
              <a:t>needs to protect its existing market share and find new spaces to enhance its portfolio. Given the highly competitive nature of this sector, success means constantly analyzing emerging market trends and new technologies. Key to this intelligence gathering is monitoring competitors’ pricing, product portfolio, and promotions. </a:t>
            </a:r>
          </a:p>
          <a:p>
            <a:pPr>
              <a:spcAft>
                <a:spcPts val="300"/>
              </a:spcAft>
            </a:pPr>
            <a:r>
              <a:rPr lang="en-US" sz="800" dirty="0"/>
              <a:t>However, as the mobile enhancement market is so large, with a multitude of players, start-ups, products, launches and channels, information overload was becoming a challenge. Hama asked GfK </a:t>
            </a:r>
            <a:br>
              <a:rPr lang="en-US" sz="800" dirty="0"/>
            </a:br>
            <a:r>
              <a:rPr lang="en-US" sz="800" dirty="0"/>
              <a:t>to find a structured approach to monitor the numerous developments in its main market segment, freeing it to focus on relevant intelligence </a:t>
            </a:r>
            <a:br>
              <a:rPr lang="en-US" sz="800" dirty="0"/>
            </a:br>
            <a:r>
              <a:rPr lang="en-US" sz="800" dirty="0"/>
              <a:t>to respond both proactively and reactively to maintain its market position.</a:t>
            </a:r>
          </a:p>
          <a:p>
            <a:pPr>
              <a:lnSpc>
                <a:spcPct val="100000"/>
              </a:lnSpc>
              <a:spcAft>
                <a:spcPts val="300"/>
              </a:spcAft>
            </a:pPr>
            <a:r>
              <a:rPr lang="en-US" sz="800" b="1" dirty="0">
                <a:solidFill>
                  <a:schemeClr val="accent1"/>
                </a:solidFill>
              </a:rPr>
              <a:t>From identifying potential </a:t>
            </a:r>
            <a:br>
              <a:rPr lang="en-US" sz="800" b="1" dirty="0">
                <a:solidFill>
                  <a:schemeClr val="accent1"/>
                </a:solidFill>
              </a:rPr>
            </a:br>
            <a:r>
              <a:rPr lang="en-US" sz="800" b="1" dirty="0">
                <a:solidFill>
                  <a:schemeClr val="accent1"/>
                </a:solidFill>
              </a:rPr>
              <a:t>to executing campaigns</a:t>
            </a:r>
          </a:p>
          <a:p>
            <a:pPr>
              <a:lnSpc>
                <a:spcPct val="100000"/>
              </a:lnSpc>
              <a:spcAft>
                <a:spcPts val="300"/>
              </a:spcAft>
            </a:pPr>
            <a:r>
              <a:rPr lang="en-US" sz="800" dirty="0"/>
              <a:t>GfK worked closely with the team </a:t>
            </a:r>
            <a:br>
              <a:rPr lang="en-US" sz="800" dirty="0"/>
            </a:br>
            <a:r>
              <a:rPr lang="en-US" sz="800" dirty="0"/>
              <a:t>at Hama to customize the </a:t>
            </a:r>
            <a:r>
              <a:rPr lang="en-US" sz="800" dirty="0" err="1"/>
              <a:t>gfknewron</a:t>
            </a:r>
            <a:r>
              <a:rPr lang="en-US" sz="800" dirty="0"/>
              <a:t> tool to its needs. That included adding new product features and</a:t>
            </a:r>
          </a:p>
          <a:p>
            <a:pPr>
              <a:spcAft>
                <a:spcPts val="300"/>
              </a:spcAft>
            </a:pPr>
            <a:endParaRPr lang="en-US" sz="800" b="1" dirty="0"/>
          </a:p>
        </p:txBody>
      </p:sp>
      <p:sp>
        <p:nvSpPr>
          <p:cNvPr id="36" name="Text Placeholder 16">
            <a:extLst>
              <a:ext uri="{FF2B5EF4-FFF2-40B4-BE49-F238E27FC236}">
                <a16:creationId xmlns:a16="http://schemas.microsoft.com/office/drawing/2014/main" id="{3A06CD34-E42F-8A26-3013-1937192E1AF6}"/>
              </a:ext>
            </a:extLst>
          </p:cNvPr>
          <p:cNvSpPr txBox="1">
            <a:spLocks/>
          </p:cNvSpPr>
          <p:nvPr/>
        </p:nvSpPr>
        <p:spPr>
          <a:xfrm>
            <a:off x="3305508" y="5862551"/>
            <a:ext cx="1666875" cy="4643079"/>
          </a:xfrm>
          <a:prstGeom prst="rect">
            <a:avLst/>
          </a:prstGeom>
        </p:spPr>
        <p:txBody>
          <a:bodyPr lIns="0" tIns="0" rIns="0" bIns="0"/>
          <a:lstStyle>
            <a:lvl1pPr marL="0" indent="0" algn="l" defTabSz="567019" rtl="0" eaLnBrk="1" latinLnBrk="0" hangingPunct="1">
              <a:lnSpc>
                <a:spcPct val="114000"/>
              </a:lnSpc>
              <a:spcBef>
                <a:spcPts val="0"/>
              </a:spcBef>
              <a:spcAft>
                <a:spcPts val="500"/>
              </a:spcAft>
              <a:buFont typeface="Arial" panose="020B0604020202020204" pitchFamily="34" charset="0"/>
              <a:buNone/>
              <a:defRPr sz="1100" b="0" i="0" kern="1200">
                <a:solidFill>
                  <a:schemeClr val="tx1"/>
                </a:solidFill>
                <a:latin typeface="+mj-lt"/>
                <a:ea typeface="+mn-ea"/>
                <a:cs typeface="+mn-cs"/>
              </a:defRPr>
            </a:lvl1pPr>
            <a:lvl2pPr marL="425265" indent="-141755" algn="l" defTabSz="567019" rtl="0" eaLnBrk="1" latinLnBrk="0" hangingPunct="1">
              <a:lnSpc>
                <a:spcPct val="100000"/>
              </a:lnSpc>
              <a:spcBef>
                <a:spcPts val="0"/>
              </a:spcBef>
              <a:spcAft>
                <a:spcPts val="372"/>
              </a:spcAft>
              <a:buSzPct val="100000"/>
              <a:buFont typeface="System Font Regular"/>
              <a:buChar char="-"/>
              <a:defRPr sz="868" kern="1200">
                <a:solidFill>
                  <a:schemeClr val="tx1"/>
                </a:solidFill>
                <a:latin typeface="+mn-lt"/>
                <a:ea typeface="+mn-ea"/>
                <a:cs typeface="+mn-cs"/>
              </a:defRPr>
            </a:lvl2pPr>
            <a:lvl3pPr marL="708774" indent="-141755" algn="l" defTabSz="567019" rtl="0" eaLnBrk="1" latinLnBrk="0" hangingPunct="1">
              <a:lnSpc>
                <a:spcPct val="100000"/>
              </a:lnSpc>
              <a:spcBef>
                <a:spcPts val="0"/>
              </a:spcBef>
              <a:spcAft>
                <a:spcPts val="372"/>
              </a:spcAft>
              <a:buFont typeface="Arial" panose="020B0604020202020204" pitchFamily="34" charset="0"/>
              <a:buChar char="•"/>
              <a:defRPr sz="744" kern="1200">
                <a:solidFill>
                  <a:schemeClr val="tx1"/>
                </a:solidFill>
                <a:latin typeface="+mn-lt"/>
                <a:ea typeface="+mn-ea"/>
                <a:cs typeface="+mn-cs"/>
              </a:defRPr>
            </a:lvl3pPr>
            <a:lvl4pPr marL="99228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4pPr>
            <a:lvl5pPr marL="1275794" indent="-141755" algn="l" defTabSz="567019" rtl="0" eaLnBrk="1" latinLnBrk="0" hangingPunct="1">
              <a:lnSpc>
                <a:spcPct val="100000"/>
              </a:lnSpc>
              <a:spcBef>
                <a:spcPts val="0"/>
              </a:spcBef>
              <a:spcAft>
                <a:spcPts val="372"/>
              </a:spcAft>
              <a:buFont typeface="Arial" panose="020B0604020202020204" pitchFamily="34" charset="0"/>
              <a:buChar char="•"/>
              <a:defRPr sz="682"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spcAft>
                <a:spcPts val="400"/>
              </a:spcAft>
            </a:pPr>
            <a:r>
              <a:rPr lang="en-US" sz="800" dirty="0"/>
              <a:t>filter options and offering segmentation alternatives to </a:t>
            </a:r>
            <a:br>
              <a:rPr lang="en-US" sz="800" dirty="0"/>
            </a:br>
            <a:r>
              <a:rPr lang="en-US" sz="800" dirty="0"/>
              <a:t>fine-tune the analytical capabilities.</a:t>
            </a:r>
          </a:p>
          <a:p>
            <a:pPr>
              <a:spcAft>
                <a:spcPts val="300"/>
              </a:spcAft>
            </a:pPr>
            <a:r>
              <a:rPr lang="en-US" sz="800" dirty="0"/>
              <a:t>Today, Hama’s product management, sales and marketing teams use </a:t>
            </a:r>
            <a:r>
              <a:rPr lang="en-US" sz="800" dirty="0" err="1"/>
              <a:t>gfknewron</a:t>
            </a:r>
            <a:r>
              <a:rPr lang="en-US" sz="800" dirty="0"/>
              <a:t> in many ways, including identifying new sector potential, designing the best product portfolio and assortments, planning go-to-market strategies, developing sales strategies, perfecting pricing and forecasting demand. In monthly check-in sessions with Hama’s product marketing team, use cases for data analyses are discussed and the platform is used to answer current business questions. </a:t>
            </a:r>
          </a:p>
          <a:p>
            <a:pPr>
              <a:lnSpc>
                <a:spcPct val="100000"/>
              </a:lnSpc>
              <a:spcAft>
                <a:spcPts val="300"/>
              </a:spcAft>
            </a:pPr>
            <a:r>
              <a:rPr lang="en-US" sz="800" b="1" dirty="0">
                <a:solidFill>
                  <a:schemeClr val="accent1"/>
                </a:solidFill>
              </a:rPr>
              <a:t>Harnessing intelligence to protect and grow market share</a:t>
            </a:r>
          </a:p>
          <a:p>
            <a:pPr>
              <a:spcAft>
                <a:spcPts val="300"/>
              </a:spcAft>
            </a:pPr>
            <a:r>
              <a:rPr lang="en-US" sz="800" dirty="0"/>
              <a:t>Through collaboration with GfK, </a:t>
            </a:r>
            <a:br>
              <a:rPr lang="en-US" sz="800" dirty="0"/>
            </a:br>
            <a:r>
              <a:rPr lang="en-US" sz="800" dirty="0"/>
              <a:t>and especially with the </a:t>
            </a:r>
            <a:r>
              <a:rPr lang="en-US" sz="800" dirty="0" err="1"/>
              <a:t>gfknewron</a:t>
            </a:r>
            <a:r>
              <a:rPr lang="en-US" sz="800" dirty="0"/>
              <a:t> Market Tool, Hama has been able </a:t>
            </a:r>
            <a:br>
              <a:rPr lang="en-US" sz="800" dirty="0"/>
            </a:br>
            <a:r>
              <a:rPr lang="en-US" sz="800" dirty="0"/>
              <a:t>to pursue a structured approach to intelligence gathering to keep track of the many factors that influence the business. The close relationship and joint development of the </a:t>
            </a:r>
            <a:r>
              <a:rPr lang="en-US" sz="800" dirty="0" err="1"/>
              <a:t>gfknewron</a:t>
            </a:r>
            <a:r>
              <a:rPr lang="en-US" sz="800" dirty="0"/>
              <a:t> tool have been a significant benefit to the company.</a:t>
            </a:r>
          </a:p>
          <a:p>
            <a:pPr>
              <a:spcAft>
                <a:spcPts val="300"/>
              </a:spcAft>
            </a:pPr>
            <a:endParaRPr lang="en-US" sz="800" b="1" dirty="0"/>
          </a:p>
        </p:txBody>
      </p:sp>
      <p:pic>
        <p:nvPicPr>
          <p:cNvPr id="11" name="Picture Placeholder 45" descr="A computer and a phone&#10;&#10;Description automatically generated">
            <a:extLst>
              <a:ext uri="{FF2B5EF4-FFF2-40B4-BE49-F238E27FC236}">
                <a16:creationId xmlns:a16="http://schemas.microsoft.com/office/drawing/2014/main" id="{48D7034A-A506-57D6-CE13-E029682FCBB3}"/>
              </a:ext>
            </a:extLst>
          </p:cNvPr>
          <p:cNvPicPr>
            <a:picLocks noChangeAspect="1"/>
          </p:cNvPicPr>
          <p:nvPr/>
        </p:nvPicPr>
        <p:blipFill>
          <a:blip r:embed="rId8"/>
          <a:srcRect t="7143" b="7143"/>
          <a:stretch/>
        </p:blipFill>
        <p:spPr>
          <a:xfrm>
            <a:off x="5416243" y="8845585"/>
            <a:ext cx="265942" cy="227950"/>
          </a:xfrm>
          <a:prstGeom prst="rect">
            <a:avLst/>
          </a:prstGeom>
        </p:spPr>
      </p:pic>
    </p:spTree>
    <p:extLst>
      <p:ext uri="{BB962C8B-B14F-4D97-AF65-F5344CB8AC3E}">
        <p14:creationId xmlns:p14="http://schemas.microsoft.com/office/powerpoint/2010/main" val="2633477066"/>
      </p:ext>
    </p:extLst>
  </p:cSld>
  <p:clrMapOvr>
    <a:masterClrMapping/>
  </p:clrMapOvr>
</p:sld>
</file>

<file path=ppt/theme/theme1.xml><?xml version="1.0" encoding="utf-8"?>
<a:theme xmlns:a="http://schemas.openxmlformats.org/drawingml/2006/main" name="Front_Brand_Blue">
  <a:themeElements>
    <a:clrScheme name="Custom 24">
      <a:dk1>
        <a:srgbClr val="555555"/>
      </a:dk1>
      <a:lt1>
        <a:srgbClr val="FFFFFF"/>
      </a:lt1>
      <a:dk2>
        <a:srgbClr val="060A45"/>
      </a:dk2>
      <a:lt2>
        <a:srgbClr val="FFFFFF"/>
      </a:lt2>
      <a:accent1>
        <a:srgbClr val="2C6DF6"/>
      </a:accent1>
      <a:accent2>
        <a:srgbClr val="31D1FF"/>
      </a:accent2>
      <a:accent3>
        <a:srgbClr val="EF5F17"/>
      </a:accent3>
      <a:accent4>
        <a:srgbClr val="59AD00"/>
      </a:accent4>
      <a:accent5>
        <a:srgbClr val="EF5890"/>
      </a:accent5>
      <a:accent6>
        <a:srgbClr val="FFB500"/>
      </a:accent6>
      <a:hlink>
        <a:srgbClr val="2C6DF6"/>
      </a:hlink>
      <a:folHlink>
        <a:srgbClr val="2C6D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noFill/>
        <a:ln w="9525" cap="flat" cmpd="sng">
          <a:solidFill>
            <a:schemeClr val="tx1"/>
          </a:solidFill>
          <a:prstDash val="solid"/>
          <a:round/>
          <a:headEnd type="none" w="med" len="med"/>
          <a:tailEnd type="none" w="med" len="med"/>
        </a:ln>
      </a:spPr>
      <a:bodyPr/>
      <a:lstStyle/>
    </a:lnDef>
    <a:txDef>
      <a:spPr>
        <a:noFill/>
      </a:spPr>
      <a:bodyPr wrap="square" lIns="0" tIns="0" rIns="0" bIns="0" rtlCol="0">
        <a:spAutoFit/>
      </a:bodyPr>
      <a:lstStyle>
        <a:defPPr algn="l">
          <a:defRPr sz="1600" dirty="0" smtClean="0"/>
        </a:defPPr>
      </a:lstStyle>
    </a:txDef>
  </a:objectDefaults>
  <a:extraClrSchemeLst/>
  <a:custClrLst>
    <a:custClr name="Chart Violet">
      <a:srgbClr val="675895"/>
    </a:custClr>
    <a:custClr name="Chart Blue">
      <a:srgbClr val="4697E2"/>
    </a:custClr>
    <a:custClr name="Chart Pink">
      <a:srgbClr val="CB4B7A"/>
    </a:custClr>
    <a:custClr name="Chart Yellow">
      <a:srgbClr val="FFB500"/>
    </a:custClr>
    <a:custClr name="Chart Navy">
      <a:srgbClr val="204188"/>
    </a:custClr>
    <a:custClr name="Chart Orange">
      <a:srgbClr val="F06E2D"/>
    </a:custClr>
    <a:custClr name="Chart Green">
      <a:srgbClr val="03A577"/>
    </a:custClr>
    <a:custClr name="Chart Sapphire">
      <a:srgbClr val="3265D2"/>
    </a:custClr>
    <a:custClr name="Chart Terracotta">
      <a:srgbClr val="CA5113"/>
    </a:custClr>
    <a:custClr name="Chart Forest">
      <a:srgbClr val="0C644A"/>
    </a:custClr>
    <a:custClr name="Chart Lavender">
      <a:srgbClr val="A082F3"/>
    </a:custClr>
    <a:custClr name="Chart Sand">
      <a:srgbClr val="B37F01"/>
    </a:custClr>
    <a:custClr name="Chart Mulberry">
      <a:srgbClr val="83304E"/>
    </a:custClr>
    <a:custClr name="Chart Turquoise">
      <a:srgbClr val="23A9B2"/>
    </a:custClr>
    <a:custClr name="Chart Midnight">
      <a:srgbClr val="292D5F"/>
    </a:custClr>
    <a:custClr name="Chart Fern">
      <a:srgbClr val="4D9300"/>
    </a:custClr>
    <a:custClr name="spacer">
      <a:srgbClr val="FFFFFF"/>
    </a:custClr>
    <a:custClr name="spacer">
      <a:srgbClr val="FFFFFF"/>
    </a:custClr>
    <a:custClr name="spacer">
      <a:srgbClr val="FFFFFF"/>
    </a:custClr>
    <a:custClr name="spacer">
      <a:srgbClr val="FFFFFF"/>
    </a:custClr>
    <a:custClr name="Threshold Positive">
      <a:srgbClr val="008A28"/>
    </a:custClr>
    <a:custClr name="Threshold Positive Subtle">
      <a:srgbClr val="E6E6E6"/>
    </a:custClr>
    <a:custClr name="Threshold Negative">
      <a:srgbClr val="AA213F"/>
    </a:custClr>
    <a:custClr name="Threshold Negative Subtle">
      <a:srgbClr val="F2DEE2"/>
    </a:custClr>
    <a:custClr name="Threshold Neutral">
      <a:srgbClr val="8C8C8C"/>
    </a:custClr>
    <a:custClr name="Threshold Neutral Subtle">
      <a:srgbClr val="E6E6E6"/>
    </a:custClr>
  </a:custClrLst>
  <a:extLst>
    <a:ext uri="{05A4C25C-085E-4340-85A3-A5531E510DB2}">
      <thm15:themeFamily xmlns:thm15="http://schemas.microsoft.com/office/thememl/2012/main" name="Office Theme" id="{31C12076-F06A-484B-B321-324C4288A3F6}" vid="{ADE2F160-FD49-47F0-8061-011A7B7573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f20a38a-d7e5-4f2d-9d04-4e7253d25786" xsi:nil="true"/>
    <lcf76f155ced4ddcb4097134ff3c332f xmlns="06bdc8b9-fe7e-4879-86df-b4b8dd228d0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9BB75F7D2481458A71FEEAF8E4C871" ma:contentTypeVersion="18" ma:contentTypeDescription="Create a new document." ma:contentTypeScope="" ma:versionID="274b78d69037085affc5591f71fd269e">
  <xsd:schema xmlns:xsd="http://www.w3.org/2001/XMLSchema" xmlns:xs="http://www.w3.org/2001/XMLSchema" xmlns:p="http://schemas.microsoft.com/office/2006/metadata/properties" xmlns:ns2="761dc8ef-ec76-4b9c-8094-ef13fc7259b3" xmlns:ns3="06bdc8b9-fe7e-4879-86df-b4b8dd228d00" xmlns:ns4="0f20a38a-d7e5-4f2d-9d04-4e7253d25786" targetNamespace="http://schemas.microsoft.com/office/2006/metadata/properties" ma:root="true" ma:fieldsID="9df71589b8f6a273b70112fd8942c539" ns2:_="" ns3:_="" ns4:_="">
    <xsd:import namespace="761dc8ef-ec76-4b9c-8094-ef13fc7259b3"/>
    <xsd:import namespace="06bdc8b9-fe7e-4879-86df-b4b8dd228d00"/>
    <xsd:import namespace="0f20a38a-d7e5-4f2d-9d04-4e7253d257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dc8ef-ec76-4b9c-8094-ef13fc7259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bdc8b9-fe7e-4879-86df-b4b8dd228d0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8f4780-c71a-4417-85db-0344dc6100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20a38a-d7e5-4f2d-9d04-4e7253d2578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55b67b8-d4dc-42fc-aa30-0b6d88a572aa}" ma:internalName="TaxCatchAll" ma:showField="CatchAllData" ma:web="761dc8ef-ec76-4b9c-8094-ef13fc7259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4AE462-897D-4ADB-947C-523724A7E66D}">
  <ds:schemaRefs>
    <ds:schemaRef ds:uri="761dc8ef-ec76-4b9c-8094-ef13fc7259b3"/>
    <ds:schemaRef ds:uri="0f20a38a-d7e5-4f2d-9d04-4e7253d25786"/>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06bdc8b9-fe7e-4879-86df-b4b8dd228d00"/>
  </ds:schemaRefs>
</ds:datastoreItem>
</file>

<file path=customXml/itemProps2.xml><?xml version="1.0" encoding="utf-8"?>
<ds:datastoreItem xmlns:ds="http://schemas.openxmlformats.org/officeDocument/2006/customXml" ds:itemID="{21508D3D-C23E-4587-8F64-9BAB20256656}">
  <ds:schemaRefs>
    <ds:schemaRef ds:uri="http://schemas.microsoft.com/sharepoint/v3/contenttype/forms"/>
  </ds:schemaRefs>
</ds:datastoreItem>
</file>

<file path=customXml/itemProps3.xml><?xml version="1.0" encoding="utf-8"?>
<ds:datastoreItem xmlns:ds="http://schemas.openxmlformats.org/officeDocument/2006/customXml" ds:itemID="{2591F66A-3DB7-4643-BD36-EFD519A0A5CD}">
  <ds:schemaRefs>
    <ds:schemaRef ds:uri="06bdc8b9-fe7e-4879-86df-b4b8dd228d00"/>
    <ds:schemaRef ds:uri="0f20a38a-d7e5-4f2d-9d04-4e7253d25786"/>
    <ds:schemaRef ds:uri="761dc8ef-ec76-4b9c-8094-ef13fc7259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556</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System Font Regular</vt:lpstr>
      <vt:lpstr>Arial</vt:lpstr>
      <vt:lpstr>Calibri</vt:lpstr>
      <vt:lpstr>Georgia</vt:lpstr>
      <vt:lpstr>Front_Brand_Blue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Caryl Matienzo</dc:creator>
  <cp:lastModifiedBy>Tamara de Lange</cp:lastModifiedBy>
  <cp:revision>35</cp:revision>
  <dcterms:created xsi:type="dcterms:W3CDTF">2023-02-21T05:47:48Z</dcterms:created>
  <dcterms:modified xsi:type="dcterms:W3CDTF">2024-12-20T10:51:17Z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0x010100F99BB75F7D2481458A71FEEAF8E4C871</vt:lpwstr>
  </property>
  <property fmtid="{D5CDD505-2E9C-101B-9397-08002B2CF9AE}" pid="3" name="MediaServiceImageTags">
    <vt:lpwstr/>
  </property>
</Properties>
</file>